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5"/>
  </p:notesMasterIdLst>
  <p:handoutMasterIdLst>
    <p:handoutMasterId r:id="rId26"/>
  </p:handoutMasterIdLst>
  <p:sldIdLst>
    <p:sldId id="282" r:id="rId5"/>
    <p:sldId id="259" r:id="rId6"/>
    <p:sldId id="284" r:id="rId7"/>
    <p:sldId id="263" r:id="rId8"/>
    <p:sldId id="265" r:id="rId9"/>
    <p:sldId id="264" r:id="rId10"/>
    <p:sldId id="283" r:id="rId11"/>
    <p:sldId id="262" r:id="rId12"/>
    <p:sldId id="286" r:id="rId13"/>
    <p:sldId id="287" r:id="rId14"/>
    <p:sldId id="288" r:id="rId15"/>
    <p:sldId id="289" r:id="rId16"/>
    <p:sldId id="290" r:id="rId17"/>
    <p:sldId id="294" r:id="rId18"/>
    <p:sldId id="261" r:id="rId19"/>
    <p:sldId id="291" r:id="rId20"/>
    <p:sldId id="292" r:id="rId21"/>
    <p:sldId id="293" r:id="rId22"/>
    <p:sldId id="295" r:id="rId23"/>
    <p:sldId id="27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918" autoAdjust="0"/>
  </p:normalViewPr>
  <p:slideViewPr>
    <p:cSldViewPr snapToGrid="0">
      <p:cViewPr>
        <p:scale>
          <a:sx n="66" d="100"/>
          <a:sy n="66" d="100"/>
        </p:scale>
        <p:origin x="1330" y="235"/>
      </p:cViewPr>
      <p:guideLst/>
    </p:cSldViewPr>
  </p:slideViewPr>
  <p:outlineViewPr>
    <p:cViewPr>
      <p:scale>
        <a:sx n="33" d="100"/>
        <a:sy n="33" d="100"/>
      </p:scale>
      <p:origin x="0" y="-21342"/>
    </p:cViewPr>
  </p:outlineViewPr>
  <p:notesTextViewPr>
    <p:cViewPr>
      <p:scale>
        <a:sx n="1" d="1"/>
        <a:sy n="1" d="1"/>
      </p:scale>
      <p:origin x="0" y="0"/>
    </p:cViewPr>
  </p:notesTextViewPr>
  <p:notesViewPr>
    <p:cSldViewPr snapToGrid="0">
      <p:cViewPr>
        <p:scale>
          <a:sx n="50" d="100"/>
          <a:sy n="50" d="100"/>
        </p:scale>
        <p:origin x="2640" y="3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2/1/2020</a:t>
            </a:fld>
            <a:endParaRPr lang="en-US" dirty="0"/>
          </a:p>
        </p:txBody>
      </p:sp>
      <p:sp>
        <p:nvSpPr>
          <p:cNvPr id="4" name="Footer Placeholder 3">
            <a:extLst>
              <a:ext uri="{FF2B5EF4-FFF2-40B4-BE49-F238E27FC236}">
                <a16:creationId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dirty="0"/>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2/1/2020</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dirty="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sciencedirect.com/science/article/pii/S0167487012000669"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www.daveramsey.com/blog/the-danger-zone" TargetMode="Externa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ww.cheatsheet.com/money-career/is-your-partner-bad-with-money-how-spenders-and-savers-compromise.html/"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www.cheatsheet.com/money-career/keeping-joneses-deal-money-envy.html/" TargetMode="External"/><Relationship Id="rId5" Type="http://schemas.openxmlformats.org/officeDocument/2006/relationships/hyperlink" Target="http://www.cheatsheet.com/money-career/need-help-with-your-finances-find-a-money-buddy.html/" TargetMode="External"/><Relationship Id="rId4" Type="http://schemas.openxmlformats.org/officeDocument/2006/relationships/hyperlink" Target="http://www.cheatsheet.com/money-career/sex-money-and-lies-4-signs-of-financial-infidelity.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et.tithe.ly/blog/christian-financia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investopedia.com/terms/c/compoundinterest.asp"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usatoday.com/story/money/personalfinance/budget-and-spending/2017/12/25/is-this-americans-most-harmful-financial-habit/108809262/"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get.tithe.ly/blog/bible-verses-about-saving-money"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girltalkwithfo.com/how-to-build-an-emergency-fund/"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girltalkwithfo.com/3-ways-to-save-money-on-utilities/"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cheatsheet.com/hub/savings-101-your-cheat-sheet-to-financial-security/"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www.cheatsheet.com/money-career/5-tips-for-managing-financial-stress.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dirty="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5. </a:t>
            </a:r>
            <a:r>
              <a:rPr lang="en-US" sz="1200" b="0" i="0" kern="1200" dirty="0">
                <a:solidFill>
                  <a:schemeClr val="tx1"/>
                </a:solidFill>
                <a:effectLst/>
                <a:latin typeface="+mn-lt"/>
                <a:ea typeface="+mn-ea"/>
                <a:cs typeface="+mn-cs"/>
              </a:rPr>
              <a:t>Do you freely lend money to anyone who asks? If </a:t>
            </a:r>
            <a:r>
              <a:rPr lang="en-US" sz="1200" b="0" i="0" u="sng" kern="1200" dirty="0">
                <a:solidFill>
                  <a:schemeClr val="tx1"/>
                </a:solidFill>
                <a:effectLst/>
                <a:latin typeface="+mn-lt"/>
                <a:ea typeface="+mn-ea"/>
                <a:cs typeface="+mn-cs"/>
                <a:hlinkClick r:id="rId3"/>
              </a:rPr>
              <a:t>you’re the family ATM</a:t>
            </a:r>
            <a:r>
              <a:rPr lang="en-US" sz="1200" b="0" i="0" kern="1200" dirty="0">
                <a:solidFill>
                  <a:schemeClr val="tx1"/>
                </a:solidFill>
                <a:effectLst/>
                <a:latin typeface="+mn-lt"/>
                <a:ea typeface="+mn-ea"/>
                <a:cs typeface="+mn-cs"/>
              </a:rPr>
              <a:t>, this behavior needs to stop. It will be difficult to save money if you don’t keep some of it in your bank account. Work to get over your fear of being seen as the bad guy, and practice saying “no” every now and then. Don’t agree to lend money if it would put your financial future at risk.</a:t>
            </a:r>
          </a:p>
          <a:p>
            <a:r>
              <a:rPr lang="en-US" sz="1200" b="0" i="0" kern="1200" dirty="0">
                <a:solidFill>
                  <a:schemeClr val="tx1"/>
                </a:solidFill>
                <a:effectLst/>
                <a:latin typeface="+mn-lt"/>
                <a:ea typeface="+mn-ea"/>
                <a:cs typeface="+mn-cs"/>
              </a:rPr>
              <a:t>Also, remember your relationships could be at risk if the loan isn’t repaid (which is likely). A money etiquette </a:t>
            </a:r>
            <a:r>
              <a:rPr lang="en-US" sz="1200" b="0" i="0" u="sng" kern="1200" dirty="0">
                <a:solidFill>
                  <a:schemeClr val="tx1"/>
                </a:solidFill>
                <a:effectLst/>
                <a:latin typeface="+mn-lt"/>
                <a:ea typeface="+mn-ea"/>
                <a:cs typeface="+mn-cs"/>
                <a:hlinkClick r:id="rId4"/>
              </a:rPr>
              <a:t>survey</a:t>
            </a:r>
            <a:r>
              <a:rPr lang="en-US" sz="1200" b="0" i="0" kern="1200" dirty="0">
                <a:solidFill>
                  <a:schemeClr val="tx1"/>
                </a:solidFill>
                <a:effectLst/>
                <a:latin typeface="+mn-lt"/>
                <a:ea typeface="+mn-ea"/>
                <a:cs typeface="+mn-cs"/>
              </a:rPr>
              <a:t> revealed 57% of people said they have witnessed the breakdown of a friendship or some other close relationship because one person didn’t pay back the other.</a:t>
            </a:r>
          </a:p>
          <a:p>
            <a:endParaRPr lang="en-US" dirty="0"/>
          </a:p>
          <a:p>
            <a:r>
              <a:rPr lang="en-US" dirty="0"/>
              <a:t>6. </a:t>
            </a:r>
            <a:r>
              <a:rPr lang="en-US" sz="1200" b="0" i="0" kern="1200" dirty="0">
                <a:solidFill>
                  <a:schemeClr val="tx1"/>
                </a:solidFill>
                <a:effectLst/>
                <a:latin typeface="+mn-lt"/>
                <a:ea typeface="+mn-ea"/>
                <a:cs typeface="+mn-cs"/>
              </a:rPr>
              <a:t>Your habits determine the quality of your life. This applies not only to your professional life but your personal life, as well. The ability to save money doesn’t just happen overnight. It’s a habit that must be developed over time. Until you learn how to consistently save money each pay day, you’ll continue to struggle. One great way to get started is to automate your savings.</a:t>
            </a:r>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10</a:t>
            </a:fld>
            <a:endParaRPr lang="en-US" noProof="0" dirty="0"/>
          </a:p>
        </p:txBody>
      </p:sp>
    </p:spTree>
    <p:extLst>
      <p:ext uri="{BB962C8B-B14F-4D97-AF65-F5344CB8AC3E}">
        <p14:creationId xmlns:p14="http://schemas.microsoft.com/office/powerpoint/2010/main" val="3178917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If you spend time with people who aren’t good at money management, their bad habits could eventually rub off on you. And if you’re a saver and you </a:t>
            </a:r>
            <a:r>
              <a:rPr lang="en-US" sz="1200" b="0" i="0" u="sng" kern="1200" dirty="0">
                <a:solidFill>
                  <a:schemeClr val="tx1"/>
                </a:solidFill>
                <a:effectLst/>
                <a:latin typeface="+mn-lt"/>
                <a:ea typeface="+mn-ea"/>
                <a:cs typeface="+mn-cs"/>
                <a:hlinkClick r:id="rId3"/>
              </a:rPr>
              <a:t>happen to marry a spender</a:t>
            </a:r>
            <a:r>
              <a:rPr lang="en-US" sz="1200" b="0" i="0" kern="1200" dirty="0">
                <a:solidFill>
                  <a:schemeClr val="tx1"/>
                </a:solidFill>
                <a:effectLst/>
                <a:latin typeface="+mn-lt"/>
                <a:ea typeface="+mn-ea"/>
                <a:cs typeface="+mn-cs"/>
              </a:rPr>
              <a:t>, you’re in for a lot of </a:t>
            </a:r>
            <a:r>
              <a:rPr lang="en-US" sz="1200" b="0" i="0" u="sng" kern="1200" dirty="0">
                <a:solidFill>
                  <a:schemeClr val="tx1"/>
                </a:solidFill>
                <a:effectLst/>
                <a:latin typeface="+mn-lt"/>
                <a:ea typeface="+mn-ea"/>
                <a:cs typeface="+mn-cs"/>
                <a:hlinkClick r:id="rId4"/>
              </a:rPr>
              <a:t>marital conflict</a:t>
            </a:r>
            <a:r>
              <a:rPr lang="en-US" sz="1200" b="0" i="0" kern="1200" dirty="0">
                <a:solidFill>
                  <a:schemeClr val="tx1"/>
                </a:solidFill>
                <a:effectLst/>
                <a:latin typeface="+mn-lt"/>
                <a:ea typeface="+mn-ea"/>
                <a:cs typeface="+mn-cs"/>
              </a:rPr>
              <a:t> down the road. Make an effort to keep company with friends and family members who respect money. Also, consider appointing someone to become an </a:t>
            </a:r>
            <a:r>
              <a:rPr lang="en-US" sz="1200" b="0" i="0" u="sng" kern="1200" dirty="0">
                <a:solidFill>
                  <a:schemeClr val="tx1"/>
                </a:solidFill>
                <a:effectLst/>
                <a:latin typeface="+mn-lt"/>
                <a:ea typeface="+mn-ea"/>
                <a:cs typeface="+mn-cs"/>
                <a:hlinkClick r:id="rId5"/>
              </a:rPr>
              <a:t>accountability partner</a:t>
            </a:r>
            <a:r>
              <a:rPr lang="en-US" sz="1200" b="0" i="0" kern="1200" dirty="0">
                <a:solidFill>
                  <a:schemeClr val="tx1"/>
                </a:solidFill>
                <a:effectLst/>
                <a:latin typeface="+mn-lt"/>
                <a:ea typeface="+mn-ea"/>
                <a:cs typeface="+mn-cs"/>
              </a:rPr>
              <a:t>. This way, when you’re tempted to overspend, you can give him or her a quick call.</a:t>
            </a:r>
          </a:p>
          <a:p>
            <a:endParaRPr lang="en-US" sz="1200" b="0" i="0" kern="1200" dirty="0">
              <a:solidFill>
                <a:schemeClr val="tx1"/>
              </a:solidFill>
              <a:effectLst/>
              <a:latin typeface="+mn-lt"/>
              <a:ea typeface="+mn-ea"/>
              <a:cs typeface="+mn-cs"/>
            </a:endParaRPr>
          </a:p>
          <a:p>
            <a:r>
              <a:rPr lang="en-US" sz="1200" b="0" i="0" u="sng" kern="1200" dirty="0">
                <a:solidFill>
                  <a:schemeClr val="tx1"/>
                </a:solidFill>
                <a:effectLst/>
                <a:latin typeface="+mn-lt"/>
                <a:ea typeface="+mn-ea"/>
                <a:cs typeface="+mn-cs"/>
                <a:hlinkClick r:id="rId6"/>
              </a:rPr>
              <a:t>Comparing yourself</a:t>
            </a:r>
            <a:r>
              <a:rPr lang="en-US" sz="1200" b="0" i="0" kern="1200" dirty="0">
                <a:solidFill>
                  <a:schemeClr val="tx1"/>
                </a:solidFill>
                <a:effectLst/>
                <a:latin typeface="+mn-lt"/>
                <a:ea typeface="+mn-ea"/>
                <a:cs typeface="+mn-cs"/>
              </a:rPr>
              <a:t> to your neighbors or acquaintances is normal, but frequently engaging in this behavior could lead you to make some very poor financial choices. For example, if you always see others dressed well, this could cause you to feel like you don’t look good enough. You might start spending money you don’t have on new clothes, so you can fit in and look nice. However, those credit card purchases will catch up to you, and you’ll be left with a bill you can’t pay.</a:t>
            </a:r>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11</a:t>
            </a:fld>
            <a:endParaRPr lang="en-US" noProof="0" dirty="0"/>
          </a:p>
        </p:txBody>
      </p:sp>
    </p:spTree>
    <p:extLst>
      <p:ext uri="{BB962C8B-B14F-4D97-AF65-F5344CB8AC3E}">
        <p14:creationId xmlns:p14="http://schemas.microsoft.com/office/powerpoint/2010/main" val="432410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Before you can take a step forward, you need to know where you’re going. Progressing financially will require you to set and keep money goals. If you want to reach those goals, you need to consistently remind yourself of where you want to be in the next few years. Keep your eye on the prize by creating a financial vision board. Keep the board next to your bed, so you’ll be consistently reminded of what you’ve been working so hard to achieve.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If life has been going smoothly, you probably don’t think much about saving cash. However, life is unpredictable. A major emergency could knock you right off your feet. All it takes is an unexpected illness, a divorce, or a sudden death to change your financial circumstances overnight. If you can’t seem to get motivated, think about what your life would be like without an extra cash cushion.</a:t>
            </a:r>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12</a:t>
            </a:fld>
            <a:endParaRPr lang="en-US" noProof="0" dirty="0"/>
          </a:p>
        </p:txBody>
      </p:sp>
    </p:spTree>
    <p:extLst>
      <p:ext uri="{BB962C8B-B14F-4D97-AF65-F5344CB8AC3E}">
        <p14:creationId xmlns:p14="http://schemas.microsoft.com/office/powerpoint/2010/main" val="3927949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There are many Bible verses about saving money full of practical advice. You're not going to find a hidden secret to saving or investing money you can unlock to gain untold riches. But you’ll learn everything you need to know and more to manage your money well.</a:t>
            </a:r>
          </a:p>
          <a:p>
            <a:r>
              <a:rPr lang="en-US" sz="1200" b="0" i="0" kern="1200" dirty="0">
                <a:solidFill>
                  <a:schemeClr val="tx1"/>
                </a:solidFill>
                <a:effectLst/>
                <a:latin typeface="+mn-lt"/>
                <a:ea typeface="+mn-ea"/>
                <a:cs typeface="+mn-cs"/>
              </a:rPr>
              <a:t>We put together 20 scriptures on saving money that will guide you in your </a:t>
            </a:r>
            <a:r>
              <a:rPr lang="en-US" sz="1200" b="0" i="0" u="none" strike="noStrike" kern="1200" dirty="0">
                <a:solidFill>
                  <a:schemeClr val="tx1"/>
                </a:solidFill>
                <a:effectLst/>
                <a:latin typeface="+mn-lt"/>
                <a:ea typeface="+mn-ea"/>
                <a:cs typeface="+mn-cs"/>
                <a:hlinkClick r:id="rId3"/>
              </a:rPr>
              <a:t>finances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13</a:t>
            </a:fld>
            <a:endParaRPr lang="en-US" noProof="0" dirty="0"/>
          </a:p>
        </p:txBody>
      </p:sp>
    </p:spTree>
    <p:extLst>
      <p:ext uri="{BB962C8B-B14F-4D97-AF65-F5344CB8AC3E}">
        <p14:creationId xmlns:p14="http://schemas.microsoft.com/office/powerpoint/2010/main" val="3638439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Genesis 41:34-36, we read, "Let Pharaoh proceed to appoint overseers over the land and take one-fifth of the produce of the land of Egypt during the seven plentiful years. And let them gather all the food of these good years that are coming and store up grain under the authority of Pharaoh for food in the cities, and let them keep it. That food shall be a reserve for the land against the seven years of famine that are to occur in the land of Egypt, so that the land may not perish through the famine.”</a:t>
            </a:r>
          </a:p>
          <a:p>
            <a:r>
              <a:rPr lang="en-US" sz="1200" b="0" i="0" kern="1200" dirty="0">
                <a:solidFill>
                  <a:schemeClr val="tx1"/>
                </a:solidFill>
                <a:effectLst/>
                <a:latin typeface="+mn-lt"/>
                <a:ea typeface="+mn-ea"/>
                <a:cs typeface="+mn-cs"/>
              </a:rPr>
              <a:t>In this passage, God revealed to Joseph that Egypt was going to experience a significant famine. The availability of food was going to be scarce, and, if they didn’t plan for this event, the people of Egypt would starve.</a:t>
            </a:r>
          </a:p>
          <a:p>
            <a:r>
              <a:rPr lang="en-US" sz="1200" b="0" i="0" kern="1200" dirty="0">
                <a:solidFill>
                  <a:schemeClr val="tx1"/>
                </a:solidFill>
                <a:effectLst/>
                <a:latin typeface="+mn-lt"/>
                <a:ea typeface="+mn-ea"/>
                <a:cs typeface="+mn-cs"/>
              </a:rPr>
              <a:t>God will most likely not provide you with such a clear picture of your future like he did for Joseph and Egypt. But what we see in Bible verses about saving money is God’s will for us to save for our future, which includes expenses we should expect, like college and retirement, as well as costs we didn’t plan for, like a car breaking down or fixing a leak in your house’s roof.</a:t>
            </a:r>
          </a:p>
          <a:p>
            <a:r>
              <a:rPr lang="en-US" sz="1200" b="0" i="0" kern="1200" dirty="0">
                <a:solidFill>
                  <a:schemeClr val="tx1"/>
                </a:solidFill>
                <a:effectLst/>
                <a:latin typeface="+mn-lt"/>
                <a:ea typeface="+mn-ea"/>
                <a:cs typeface="+mn-cs"/>
              </a:rPr>
              <a:t>To help you prepare for your future, here’s what the Bible says about saving money and planning:</a:t>
            </a:r>
          </a:p>
          <a:p>
            <a:r>
              <a:rPr lang="en-US" sz="1200" b="0" i="0" kern="1200" dirty="0">
                <a:solidFill>
                  <a:schemeClr val="tx1"/>
                </a:solidFill>
                <a:effectLst/>
                <a:latin typeface="+mn-lt"/>
                <a:ea typeface="+mn-ea"/>
                <a:cs typeface="+mn-cs"/>
              </a:rPr>
              <a:t>Proverbs 3:5-6:</a:t>
            </a:r>
          </a:p>
          <a:p>
            <a:r>
              <a:rPr lang="en-US" sz="1200" b="0" i="0" kern="1200" dirty="0">
                <a:solidFill>
                  <a:schemeClr val="tx1"/>
                </a:solidFill>
                <a:effectLst/>
                <a:latin typeface="+mn-lt"/>
                <a:ea typeface="+mn-ea"/>
                <a:cs typeface="+mn-cs"/>
              </a:rPr>
              <a:t>"Trust in the LORD with all your heart, and do not lean on your own understanding. In all your ways acknowledge him, and he will make straight your paths.”</a:t>
            </a:r>
          </a:p>
          <a:p>
            <a:r>
              <a:rPr lang="en-US" sz="1200" b="0" i="0" kern="1200" dirty="0">
                <a:solidFill>
                  <a:schemeClr val="tx1"/>
                </a:solidFill>
                <a:effectLst/>
                <a:latin typeface="+mn-lt"/>
                <a:ea typeface="+mn-ea"/>
                <a:cs typeface="+mn-cs"/>
              </a:rPr>
              <a:t>Proverbs 6:6-8:</a:t>
            </a:r>
          </a:p>
          <a:p>
            <a:r>
              <a:rPr lang="en-US" sz="1200" b="0" i="0" kern="1200" dirty="0">
                <a:solidFill>
                  <a:schemeClr val="tx1"/>
                </a:solidFill>
                <a:effectLst/>
                <a:latin typeface="+mn-lt"/>
                <a:ea typeface="+mn-ea"/>
                <a:cs typeface="+mn-cs"/>
              </a:rPr>
              <a:t>"Go to the ant, O sluggard; consider her ways, and be wise. Without having any chief, officer, or ruler, she prepares her bread in summer and gathers her food in harvest.”</a:t>
            </a:r>
          </a:p>
          <a:p>
            <a:r>
              <a:rPr lang="en-US" sz="1200" b="0" i="0" kern="1200" dirty="0">
                <a:solidFill>
                  <a:schemeClr val="tx1"/>
                </a:solidFill>
                <a:effectLst/>
                <a:latin typeface="+mn-lt"/>
                <a:ea typeface="+mn-ea"/>
                <a:cs typeface="+mn-cs"/>
              </a:rPr>
              <a:t>Proverbs 13:16:</a:t>
            </a:r>
          </a:p>
          <a:p>
            <a:r>
              <a:rPr lang="en-US" sz="1200" b="0" i="0" kern="1200" dirty="0">
                <a:solidFill>
                  <a:schemeClr val="tx1"/>
                </a:solidFill>
                <a:effectLst/>
                <a:latin typeface="+mn-lt"/>
                <a:ea typeface="+mn-ea"/>
                <a:cs typeface="+mn-cs"/>
              </a:rPr>
              <a:t>"Every prudent man acts with knowledge, but a fool flaunts his folly.”</a:t>
            </a:r>
          </a:p>
          <a:p>
            <a:r>
              <a:rPr lang="en-US" sz="1200" b="0" i="0" kern="1200" dirty="0">
                <a:solidFill>
                  <a:schemeClr val="tx1"/>
                </a:solidFill>
                <a:effectLst/>
                <a:latin typeface="+mn-lt"/>
                <a:ea typeface="+mn-ea"/>
                <a:cs typeface="+mn-cs"/>
              </a:rPr>
              <a:t>Proverbs 21:5:</a:t>
            </a:r>
          </a:p>
          <a:p>
            <a:r>
              <a:rPr lang="en-US" sz="1200" b="0" i="0" u="none" strike="noStrike"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The plans of the diligent lead surely to abundance, but everyone who is hasty comes only to poverty.”</a:t>
            </a:r>
          </a:p>
          <a:p>
            <a:r>
              <a:rPr lang="en-US" sz="1200" b="0" i="0" kern="1200" dirty="0">
                <a:solidFill>
                  <a:schemeClr val="tx1"/>
                </a:solidFill>
                <a:effectLst/>
                <a:latin typeface="+mn-lt"/>
                <a:ea typeface="+mn-ea"/>
                <a:cs typeface="+mn-cs"/>
              </a:rPr>
              <a:t>Proverbs 24:27:</a:t>
            </a:r>
          </a:p>
          <a:p>
            <a:r>
              <a:rPr lang="en-US" sz="1200" b="0" i="0" kern="1200" dirty="0">
                <a:solidFill>
                  <a:schemeClr val="tx1"/>
                </a:solidFill>
                <a:effectLst/>
                <a:latin typeface="+mn-lt"/>
                <a:ea typeface="+mn-ea"/>
                <a:cs typeface="+mn-cs"/>
              </a:rPr>
              <a:t>"Prepare your work outside; get everything ready for yourself in the field, and after that build your house.”</a:t>
            </a:r>
          </a:p>
          <a:p>
            <a:r>
              <a:rPr lang="en-US" sz="1200" b="0" i="0" kern="1200" dirty="0">
                <a:solidFill>
                  <a:schemeClr val="tx1"/>
                </a:solidFill>
                <a:effectLst/>
                <a:latin typeface="+mn-lt"/>
                <a:ea typeface="+mn-ea"/>
                <a:cs typeface="+mn-cs"/>
              </a:rPr>
              <a:t>Luke 14:28:</a:t>
            </a:r>
          </a:p>
          <a:p>
            <a:r>
              <a:rPr lang="en-US" sz="1200" b="0" i="0" kern="1200" dirty="0">
                <a:solidFill>
                  <a:schemeClr val="tx1"/>
                </a:solidFill>
                <a:effectLst/>
                <a:latin typeface="+mn-lt"/>
                <a:ea typeface="+mn-ea"/>
                <a:cs typeface="+mn-cs"/>
              </a:rPr>
              <a:t>"For which of you, desiring to build a tower, does not first sit down and count the cost, whether he has enough to complete it?”</a:t>
            </a:r>
          </a:p>
          <a:p>
            <a:r>
              <a:rPr lang="en-US" sz="1200" b="0" i="0" kern="1200" dirty="0">
                <a:solidFill>
                  <a:schemeClr val="tx1"/>
                </a:solidFill>
                <a:effectLst/>
                <a:latin typeface="+mn-lt"/>
                <a:ea typeface="+mn-ea"/>
                <a:cs typeface="+mn-cs"/>
              </a:rPr>
              <a:t>Philippians 4:6:</a:t>
            </a:r>
          </a:p>
          <a:p>
            <a:r>
              <a:rPr lang="en-US" sz="1200" b="0" i="0" kern="1200" dirty="0">
                <a:solidFill>
                  <a:schemeClr val="tx1"/>
                </a:solidFill>
                <a:effectLst/>
                <a:latin typeface="+mn-lt"/>
                <a:ea typeface="+mn-ea"/>
                <a:cs typeface="+mn-cs"/>
              </a:rPr>
              <a:t>“Do not be anxious about anything, but in everything by prayer and supplication with thanksgiving let your requests be made known to God.”</a:t>
            </a:r>
          </a:p>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14</a:t>
            </a:fld>
            <a:endParaRPr lang="en-US" noProof="0" dirty="0"/>
          </a:p>
        </p:txBody>
      </p:sp>
    </p:spTree>
    <p:extLst>
      <p:ext uri="{BB962C8B-B14F-4D97-AF65-F5344CB8AC3E}">
        <p14:creationId xmlns:p14="http://schemas.microsoft.com/office/powerpoint/2010/main" val="133511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Saving for your future doesn’t happen by accident.</a:t>
            </a:r>
          </a:p>
          <a:p>
            <a:r>
              <a:rPr lang="en-US" sz="1200" b="0" i="0" kern="1200" dirty="0">
                <a:solidFill>
                  <a:schemeClr val="tx1"/>
                </a:solidFill>
                <a:effectLst/>
                <a:latin typeface="+mn-lt"/>
                <a:ea typeface="+mn-ea"/>
                <a:cs typeface="+mn-cs"/>
              </a:rPr>
              <a:t>If you have a fever to save money, you don’t need more cowbells.</a:t>
            </a:r>
          </a:p>
          <a:p>
            <a:endParaRPr lang="en-US" dirty="0"/>
          </a:p>
          <a:p>
            <a:r>
              <a:rPr lang="en-US" sz="1200" b="0" i="0" kern="1200" dirty="0">
                <a:solidFill>
                  <a:schemeClr val="tx1"/>
                </a:solidFill>
                <a:effectLst/>
                <a:latin typeface="+mn-lt"/>
                <a:ea typeface="+mn-ea"/>
                <a:cs typeface="+mn-cs"/>
              </a:rPr>
              <a:t>What you need is diligence.</a:t>
            </a:r>
          </a:p>
          <a:p>
            <a:r>
              <a:rPr lang="en-US" sz="1200" b="0" i="0" kern="1200" dirty="0">
                <a:solidFill>
                  <a:schemeClr val="tx1"/>
                </a:solidFill>
                <a:effectLst/>
                <a:latin typeface="+mn-lt"/>
                <a:ea typeface="+mn-ea"/>
                <a:cs typeface="+mn-cs"/>
              </a:rPr>
              <a:t>In other words, you not only need to make a plan to save for the future, but you have to work your plan consistently. Basically, you have to cut  expenses and set aside money in some sort of fund.</a:t>
            </a:r>
          </a:p>
          <a:p>
            <a:r>
              <a:rPr lang="en-US" sz="1200" b="0" i="0" kern="1200" dirty="0">
                <a:solidFill>
                  <a:schemeClr val="tx1"/>
                </a:solidFill>
                <a:effectLst/>
                <a:latin typeface="+mn-lt"/>
                <a:ea typeface="+mn-ea"/>
                <a:cs typeface="+mn-cs"/>
              </a:rPr>
              <a:t>In Bible verses about saving money, God often contrasts diligent people with lazy people.</a:t>
            </a:r>
          </a:p>
          <a:p>
            <a:r>
              <a:rPr lang="en-US" sz="1200" b="0" i="0" kern="1200" dirty="0">
                <a:solidFill>
                  <a:schemeClr val="tx1"/>
                </a:solidFill>
                <a:effectLst/>
                <a:latin typeface="+mn-lt"/>
                <a:ea typeface="+mn-ea"/>
                <a:cs typeface="+mn-cs"/>
              </a:rPr>
              <a:t>In general, the diligent person—who we should exemplify—is spoken of favorably by God and is the person who gets ahead financially.</a:t>
            </a:r>
          </a:p>
          <a:p>
            <a:r>
              <a:rPr lang="en-US" sz="1200" b="0" i="0" kern="1200" dirty="0">
                <a:solidFill>
                  <a:schemeClr val="tx1"/>
                </a:solidFill>
                <a:effectLst/>
                <a:latin typeface="+mn-lt"/>
                <a:ea typeface="+mn-ea"/>
                <a:cs typeface="+mn-cs"/>
              </a:rPr>
              <a:t>When it comes to talking about laziness, God doesn’t mince words. What we’ll observe in the scriptures about saving money below, God uses strong words to confront people who struggle with being idle, and he lets it be known that not working is one sure way you’ll end up in poverty.</a:t>
            </a:r>
          </a:p>
          <a:p>
            <a:r>
              <a:rPr lang="en-US" sz="1200" b="0" i="0" kern="1200" dirty="0">
                <a:solidFill>
                  <a:schemeClr val="tx1"/>
                </a:solidFill>
                <a:effectLst/>
                <a:latin typeface="+mn-lt"/>
                <a:ea typeface="+mn-ea"/>
                <a:cs typeface="+mn-cs"/>
              </a:rPr>
              <a:t>Proverbs 10:4-5:</a:t>
            </a:r>
          </a:p>
          <a:p>
            <a:r>
              <a:rPr lang="en-US" sz="1200" b="0" i="0" kern="1200" dirty="0">
                <a:solidFill>
                  <a:schemeClr val="tx1"/>
                </a:solidFill>
                <a:effectLst/>
                <a:latin typeface="+mn-lt"/>
                <a:ea typeface="+mn-ea"/>
                <a:cs typeface="+mn-cs"/>
              </a:rPr>
              <a:t>"A slack hand causes poverty, but the hand of the diligent makes rich. He who gathers in summer is a prudent son, but he who sleeps in harvest is a son who brings shame.”</a:t>
            </a:r>
          </a:p>
          <a:p>
            <a:r>
              <a:rPr lang="en-US" sz="1200" b="0" i="0" kern="1200" dirty="0">
                <a:solidFill>
                  <a:schemeClr val="tx1"/>
                </a:solidFill>
                <a:effectLst/>
                <a:latin typeface="+mn-lt"/>
                <a:ea typeface="+mn-ea"/>
                <a:cs typeface="+mn-cs"/>
              </a:rPr>
              <a:t>Proverbs 21:5:</a:t>
            </a:r>
          </a:p>
          <a:p>
            <a:r>
              <a:rPr lang="en-US" sz="1200" b="0" i="0" kern="1200" dirty="0">
                <a:solidFill>
                  <a:schemeClr val="tx1"/>
                </a:solidFill>
                <a:effectLst/>
                <a:latin typeface="+mn-lt"/>
                <a:ea typeface="+mn-ea"/>
                <a:cs typeface="+mn-cs"/>
              </a:rPr>
              <a:t>"The plans of the diligent lead surely to abundance, but everyone who is hasty comes only to poverty.”</a:t>
            </a:r>
          </a:p>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15</a:t>
            </a:fld>
            <a:endParaRPr lang="en-US" noProof="0" dirty="0"/>
          </a:p>
        </p:txBody>
      </p:sp>
    </p:spTree>
    <p:extLst>
      <p:ext uri="{BB962C8B-B14F-4D97-AF65-F5344CB8AC3E}">
        <p14:creationId xmlns:p14="http://schemas.microsoft.com/office/powerpoint/2010/main" val="783391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One key found in Bible verses about being smart with money is consistency.</a:t>
            </a:r>
          </a:p>
          <a:p>
            <a:r>
              <a:rPr lang="en-US" sz="1200" b="0" i="0" kern="1200" dirty="0">
                <a:solidFill>
                  <a:schemeClr val="tx1"/>
                </a:solidFill>
                <a:effectLst/>
                <a:latin typeface="+mn-lt"/>
                <a:ea typeface="+mn-ea"/>
                <a:cs typeface="+mn-cs"/>
              </a:rPr>
              <a:t>When it comes to saving money, consistently setting aside something every month (even if you think it’s little) can lead you to reap huge benefits in the future—especially if you start at an early age—thanks in large part to something that’s called</a:t>
            </a:r>
            <a:r>
              <a:rPr lang="en-US" sz="1200" b="0" i="0" u="none" strike="noStrike" kern="1200" dirty="0">
                <a:solidFill>
                  <a:schemeClr val="tx1"/>
                </a:solidFill>
                <a:effectLst/>
                <a:latin typeface="+mn-lt"/>
                <a:ea typeface="+mn-ea"/>
                <a:cs typeface="+mn-cs"/>
                <a:hlinkClick r:id="rId3"/>
              </a:rPr>
              <a:t> compound interest</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As you prepare to save, feel free to start small. Fight the pressure of making big changes or not feeling like you should save at all if you can't set aside as much as you would like.</a:t>
            </a:r>
          </a:p>
          <a:p>
            <a:r>
              <a:rPr lang="en-US" sz="1200" b="0" i="0" kern="1200" dirty="0">
                <a:solidFill>
                  <a:schemeClr val="tx1"/>
                </a:solidFill>
                <a:effectLst/>
                <a:latin typeface="+mn-lt"/>
                <a:ea typeface="+mn-ea"/>
                <a:cs typeface="+mn-cs"/>
              </a:rPr>
              <a:t>Proverbs 13:11:</a:t>
            </a:r>
          </a:p>
          <a:p>
            <a:r>
              <a:rPr lang="en-US" sz="1200" b="0" i="0" kern="1200" dirty="0">
                <a:solidFill>
                  <a:schemeClr val="tx1"/>
                </a:solidFill>
                <a:effectLst/>
                <a:latin typeface="+mn-lt"/>
                <a:ea typeface="+mn-ea"/>
                <a:cs typeface="+mn-cs"/>
              </a:rPr>
              <a:t>"Wealth gained hastily will dwindle, but whoever gathers little by little will increase it.”</a:t>
            </a:r>
          </a:p>
          <a:p>
            <a:r>
              <a:rPr lang="en-US" sz="1200" b="0" i="0" kern="1200" dirty="0">
                <a:solidFill>
                  <a:schemeClr val="tx1"/>
                </a:solidFill>
                <a:effectLst/>
                <a:latin typeface="+mn-lt"/>
                <a:ea typeface="+mn-ea"/>
                <a:cs typeface="+mn-cs"/>
              </a:rPr>
              <a:t>Proverbs 28:20:</a:t>
            </a:r>
          </a:p>
          <a:p>
            <a:r>
              <a:rPr lang="en-US" sz="1200" b="0" i="0" kern="1200" dirty="0">
                <a:solidFill>
                  <a:schemeClr val="tx1"/>
                </a:solidFill>
                <a:effectLst/>
                <a:latin typeface="+mn-lt"/>
                <a:ea typeface="+mn-ea"/>
                <a:cs typeface="+mn-cs"/>
              </a:rPr>
              <a:t>“A faithful man will abound with blessings, But whoever hastens to be rich will not go unpunished."      </a:t>
            </a:r>
          </a:p>
          <a:p>
            <a:r>
              <a:rPr lang="en-US" sz="1200" b="0" i="0" kern="1200" dirty="0">
                <a:solidFill>
                  <a:schemeClr val="tx1"/>
                </a:solidFill>
                <a:effectLst/>
                <a:latin typeface="+mn-lt"/>
                <a:ea typeface="+mn-ea"/>
                <a:cs typeface="+mn-cs"/>
              </a:rPr>
              <a:t>1 Corinthians 16:2</a:t>
            </a:r>
          </a:p>
          <a:p>
            <a:r>
              <a:rPr lang="en-US" sz="1200" b="0" i="0" kern="1200" dirty="0">
                <a:solidFill>
                  <a:schemeClr val="tx1"/>
                </a:solidFill>
                <a:effectLst/>
                <a:latin typeface="+mn-lt"/>
                <a:ea typeface="+mn-ea"/>
                <a:cs typeface="+mn-cs"/>
              </a:rPr>
              <a:t>"On the first day of every week, each of you is to put something aside and store it up, as he may prosper, so that there will be no collecting when I come."</a:t>
            </a:r>
          </a:p>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16</a:t>
            </a:fld>
            <a:endParaRPr lang="en-US" noProof="0" dirty="0"/>
          </a:p>
        </p:txBody>
      </p:sp>
    </p:spTree>
    <p:extLst>
      <p:ext uri="{BB962C8B-B14F-4D97-AF65-F5344CB8AC3E}">
        <p14:creationId xmlns:p14="http://schemas.microsoft.com/office/powerpoint/2010/main" val="18568389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For some of you reading this, you may not really be able to do anything else at the moment. From just getting started in your career to simply not making enough money, there are different reasons why you have to live check-to-check and don’t have enough money leftover at the end of the month to save.</a:t>
            </a:r>
          </a:p>
          <a:p>
            <a:r>
              <a:rPr lang="en-US" sz="1200" b="0" i="0" kern="1200" dirty="0">
                <a:solidFill>
                  <a:schemeClr val="tx1"/>
                </a:solidFill>
                <a:effectLst/>
                <a:latin typeface="+mn-lt"/>
                <a:ea typeface="+mn-ea"/>
                <a:cs typeface="+mn-cs"/>
              </a:rPr>
              <a:t>Now, for others reading this post, you’re just spending too much money. American credit card debt is more than $1 trillion, and according to one study, Americans said their worst financial habit was "</a:t>
            </a:r>
            <a:r>
              <a:rPr lang="en-US" sz="1200" b="0" i="0" u="none" strike="noStrike" kern="1200" dirty="0">
                <a:solidFill>
                  <a:schemeClr val="tx1"/>
                </a:solidFill>
                <a:effectLst/>
                <a:latin typeface="+mn-lt"/>
                <a:ea typeface="+mn-ea"/>
                <a:cs typeface="+mn-cs"/>
                <a:hlinkClick r:id="rId3"/>
              </a:rPr>
              <a:t>spending too much on things they don’t need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Another essential lesson we can learn from Bible verses about saving money and </a:t>
            </a:r>
            <a:r>
              <a:rPr lang="en-US" sz="1200" b="0" i="0" u="none" strike="noStrike" kern="1200" dirty="0">
                <a:solidFill>
                  <a:schemeClr val="tx1"/>
                </a:solidFill>
                <a:effectLst/>
                <a:latin typeface="+mn-lt"/>
                <a:ea typeface="+mn-ea"/>
                <a:cs typeface="+mn-cs"/>
                <a:hlinkClick r:id="rId4"/>
              </a:rPr>
              <a:t>Bible verses about debt</a:t>
            </a:r>
            <a:r>
              <a:rPr lang="en-US" sz="1200" b="0" i="0" kern="1200" dirty="0">
                <a:solidFill>
                  <a:schemeClr val="tx1"/>
                </a:solidFill>
                <a:effectLst/>
                <a:latin typeface="+mn-lt"/>
                <a:ea typeface="+mn-ea"/>
                <a:cs typeface="+mn-cs"/>
              </a:rPr>
              <a:t> is to spend less and save more. So, instead of spending paycheck-to-paycheck, make plans to save paycheck-to-paycheck.</a:t>
            </a:r>
          </a:p>
          <a:p>
            <a:r>
              <a:rPr lang="en-US" sz="1200" b="0" i="0" kern="1200" dirty="0">
                <a:solidFill>
                  <a:schemeClr val="tx1"/>
                </a:solidFill>
                <a:effectLst/>
                <a:latin typeface="+mn-lt"/>
                <a:ea typeface="+mn-ea"/>
                <a:cs typeface="+mn-cs"/>
              </a:rPr>
              <a:t>Proverbs 21:20:</a:t>
            </a:r>
          </a:p>
          <a:p>
            <a:r>
              <a:rPr lang="en-US" sz="1200" b="0" i="0" kern="1200" dirty="0">
                <a:solidFill>
                  <a:schemeClr val="tx1"/>
                </a:solidFill>
                <a:effectLst/>
                <a:latin typeface="+mn-lt"/>
                <a:ea typeface="+mn-ea"/>
                <a:cs typeface="+mn-cs"/>
              </a:rPr>
              <a:t>"Precious treasure and oil are in a wise man’s dwelling, but a foolish man devours it."</a:t>
            </a:r>
          </a:p>
          <a:p>
            <a:r>
              <a:rPr lang="en-US" sz="1200" b="0" i="0" kern="1200" dirty="0">
                <a:solidFill>
                  <a:schemeClr val="tx1"/>
                </a:solidFill>
                <a:effectLst/>
                <a:latin typeface="+mn-lt"/>
                <a:ea typeface="+mn-ea"/>
                <a:cs typeface="+mn-cs"/>
              </a:rPr>
              <a:t>Proverbs 22:7:</a:t>
            </a:r>
          </a:p>
          <a:p>
            <a:r>
              <a:rPr lang="en-US" sz="1200" b="0" i="0" kern="1200" dirty="0">
                <a:solidFill>
                  <a:schemeClr val="tx1"/>
                </a:solidFill>
                <a:effectLst/>
                <a:latin typeface="+mn-lt"/>
                <a:ea typeface="+mn-ea"/>
                <a:cs typeface="+mn-cs"/>
              </a:rPr>
              <a:t>“The rich rules over the poor, And the borrower is the slave of the lender.”</a:t>
            </a:r>
          </a:p>
          <a:p>
            <a:r>
              <a:rPr lang="en-US" sz="1200" b="0" i="0" kern="1200" dirty="0">
                <a:solidFill>
                  <a:schemeClr val="tx1"/>
                </a:solidFill>
                <a:effectLst/>
                <a:latin typeface="+mn-lt"/>
                <a:ea typeface="+mn-ea"/>
                <a:cs typeface="+mn-cs"/>
              </a:rPr>
              <a:t>Isaiah 55:2:</a:t>
            </a:r>
          </a:p>
          <a:p>
            <a:r>
              <a:rPr lang="en-US" sz="1200" b="0" i="0" kern="1200" dirty="0">
                <a:solidFill>
                  <a:schemeClr val="tx1"/>
                </a:solidFill>
                <a:effectLst/>
                <a:latin typeface="+mn-lt"/>
                <a:ea typeface="+mn-ea"/>
                <a:cs typeface="+mn-cs"/>
              </a:rPr>
              <a:t>“Why do you spend your money for that which is not bread, and your labor for that which does not satisfy? Listen diligently to me, and eat what is good, and delight yourselves in rich food.”</a:t>
            </a:r>
          </a:p>
          <a:p>
            <a:r>
              <a:rPr lang="en-US" sz="1200" b="0" i="0" kern="1200" dirty="0">
                <a:solidFill>
                  <a:schemeClr val="tx1"/>
                </a:solidFill>
                <a:effectLst/>
                <a:latin typeface="+mn-lt"/>
                <a:ea typeface="+mn-ea"/>
                <a:cs typeface="+mn-cs"/>
              </a:rPr>
              <a:t>Luke 12:15:</a:t>
            </a:r>
          </a:p>
          <a:p>
            <a:r>
              <a:rPr lang="en-US" sz="1200" b="0" i="0" kern="1200" dirty="0">
                <a:solidFill>
                  <a:schemeClr val="tx1"/>
                </a:solidFill>
                <a:effectLst/>
                <a:latin typeface="+mn-lt"/>
                <a:ea typeface="+mn-ea"/>
                <a:cs typeface="+mn-cs"/>
              </a:rPr>
              <a:t>“And he said to them, ‘Take care, and be on your guard against all covetousness, for one’s life does not consist in the abundance of his possessions.”</a:t>
            </a:r>
          </a:p>
          <a:p>
            <a:r>
              <a:rPr lang="en-US" sz="1200" b="0" i="0" kern="1200" dirty="0">
                <a:solidFill>
                  <a:schemeClr val="tx1"/>
                </a:solidFill>
                <a:effectLst/>
                <a:latin typeface="+mn-lt"/>
                <a:ea typeface="+mn-ea"/>
                <a:cs typeface="+mn-cs"/>
              </a:rPr>
              <a:t>Romans 13:8:</a:t>
            </a:r>
          </a:p>
          <a:p>
            <a:r>
              <a:rPr lang="en-US" sz="1200" b="0" i="0" kern="1200" dirty="0">
                <a:solidFill>
                  <a:schemeClr val="tx1"/>
                </a:solidFill>
                <a:effectLst/>
                <a:latin typeface="+mn-lt"/>
                <a:ea typeface="+mn-ea"/>
                <a:cs typeface="+mn-cs"/>
              </a:rPr>
              <a:t>“Owe no one anything, except to love each other, for the one who loves another has fulfilled the law."</a:t>
            </a:r>
          </a:p>
          <a:p>
            <a:r>
              <a:rPr lang="en-US" sz="1200" b="0" i="0" kern="1200" dirty="0">
                <a:solidFill>
                  <a:schemeClr val="tx1"/>
                </a:solidFill>
                <a:effectLst/>
                <a:latin typeface="+mn-lt"/>
                <a:ea typeface="+mn-ea"/>
                <a:cs typeface="+mn-cs"/>
              </a:rPr>
              <a:t>Hebrews 13:5:</a:t>
            </a:r>
          </a:p>
          <a:p>
            <a:r>
              <a:rPr lang="en-US" sz="1200" b="0" i="0" kern="1200" dirty="0">
                <a:solidFill>
                  <a:schemeClr val="tx1"/>
                </a:solidFill>
                <a:effectLst/>
                <a:latin typeface="+mn-lt"/>
                <a:ea typeface="+mn-ea"/>
                <a:cs typeface="+mn-cs"/>
              </a:rPr>
              <a:t>“Keep your life free from the love of money, and be content with what you have, for he has said, ‘I will never leave you nor forsake you.’"</a:t>
            </a:r>
          </a:p>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17</a:t>
            </a:fld>
            <a:endParaRPr lang="en-US" noProof="0" dirty="0"/>
          </a:p>
        </p:txBody>
      </p:sp>
    </p:spTree>
    <p:extLst>
      <p:ext uri="{BB962C8B-B14F-4D97-AF65-F5344CB8AC3E}">
        <p14:creationId xmlns:p14="http://schemas.microsoft.com/office/powerpoint/2010/main" val="24107048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Giving 10%</a:t>
            </a:r>
          </a:p>
          <a:p>
            <a:pPr fontAlgn="base"/>
            <a:r>
              <a:rPr lang="en-US" sz="1200" b="0" i="0" kern="1200" dirty="0">
                <a:solidFill>
                  <a:schemeClr val="tx1"/>
                </a:solidFill>
                <a:effectLst/>
                <a:latin typeface="+mn-lt"/>
                <a:ea typeface="+mn-ea"/>
                <a:cs typeface="+mn-cs"/>
              </a:rPr>
              <a:t>Though there is no cap on how much one can give, it is important to plan for it. Giving is an act of selflessness that not only helps others, but also gives back in ways that can’t be quantified.</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Giving a tenth of your income, or a tithe, is a common practice traditionally found within Christianity. Yet, it can be used as a general guideline for anyone. Whether it be to a church for religious beliefs or for philanthropy, giving should be accounted for in your budget.</a:t>
            </a:r>
          </a:p>
          <a:p>
            <a:pPr fontAlgn="base"/>
            <a:r>
              <a:rPr lang="en-US" sz="1200" b="0" i="0" kern="1200" dirty="0">
                <a:solidFill>
                  <a:schemeClr val="tx1"/>
                </a:solidFill>
                <a:effectLst/>
                <a:latin typeface="+mn-lt"/>
                <a:ea typeface="+mn-ea"/>
                <a:cs typeface="+mn-cs"/>
              </a:rPr>
              <a:t>Saving 10%</a:t>
            </a:r>
          </a:p>
          <a:p>
            <a:pPr fontAlgn="base"/>
            <a:r>
              <a:rPr lang="en-US" sz="1200" b="0" i="0" kern="1200" dirty="0">
                <a:solidFill>
                  <a:schemeClr val="tx1"/>
                </a:solidFill>
                <a:effectLst/>
                <a:latin typeface="+mn-lt"/>
                <a:ea typeface="+mn-ea"/>
                <a:cs typeface="+mn-cs"/>
              </a:rPr>
              <a:t>After paying off debt and having a fully funded </a:t>
            </a:r>
            <a:r>
              <a:rPr lang="en-US" sz="1200" b="0" i="0" u="none" strike="noStrike" kern="1200" dirty="0">
                <a:solidFill>
                  <a:schemeClr val="tx1"/>
                </a:solidFill>
                <a:effectLst/>
                <a:latin typeface="+mn-lt"/>
                <a:ea typeface="+mn-ea"/>
                <a:cs typeface="+mn-cs"/>
                <a:hlinkClick r:id="rId3"/>
              </a:rPr>
              <a:t>emergency fund</a:t>
            </a:r>
            <a:r>
              <a:rPr lang="en-US" sz="1200" b="0" i="0" kern="1200" dirty="0">
                <a:solidFill>
                  <a:schemeClr val="tx1"/>
                </a:solidFill>
                <a:effectLst/>
                <a:latin typeface="+mn-lt"/>
                <a:ea typeface="+mn-ea"/>
                <a:cs typeface="+mn-cs"/>
              </a:rPr>
              <a:t>, Dave recommends setting aside 10% of your income to save for big expenses. These big expenses include saving for a car or other large purchases. At this point in your financial journey, he also recommends putting 15% toward retirement savings.</a:t>
            </a:r>
          </a:p>
          <a:p>
            <a:pPr fontAlgn="base"/>
            <a:r>
              <a:rPr lang="en-US" sz="1200" b="0" i="0" kern="1200" dirty="0">
                <a:solidFill>
                  <a:schemeClr val="tx1"/>
                </a:solidFill>
                <a:effectLst/>
                <a:latin typeface="+mn-lt"/>
                <a:ea typeface="+mn-ea"/>
                <a:cs typeface="+mn-cs"/>
              </a:rPr>
              <a:t>Food 10-15%</a:t>
            </a:r>
          </a:p>
          <a:p>
            <a:pPr fontAlgn="base"/>
            <a:r>
              <a:rPr lang="en-US" sz="1200" b="0" i="0" kern="1200" dirty="0">
                <a:solidFill>
                  <a:schemeClr val="tx1"/>
                </a:solidFill>
                <a:effectLst/>
                <a:latin typeface="+mn-lt"/>
                <a:ea typeface="+mn-ea"/>
                <a:cs typeface="+mn-cs"/>
              </a:rPr>
              <a:t>Food is an inevitable expense, however it shouldn’t take up an excessive amount in your budget. This 10-15% accounts for groceries, dining out, and fast food. If you find yourself unable to stay within this suggested range, consider meal prepping to reduce the cost of dining out.</a:t>
            </a:r>
          </a:p>
          <a:p>
            <a:pPr fontAlgn="base"/>
            <a:r>
              <a:rPr lang="en-US" sz="1200" b="0" i="0" kern="1200" dirty="0">
                <a:solidFill>
                  <a:schemeClr val="tx1"/>
                </a:solidFill>
                <a:effectLst/>
                <a:latin typeface="+mn-lt"/>
                <a:ea typeface="+mn-ea"/>
                <a:cs typeface="+mn-cs"/>
              </a:rPr>
              <a:t>Utilities 5-10%</a:t>
            </a:r>
          </a:p>
          <a:p>
            <a:pPr fontAlgn="base"/>
            <a:r>
              <a:rPr lang="en-US" sz="1200" b="0" i="0" kern="1200" dirty="0">
                <a:solidFill>
                  <a:schemeClr val="tx1"/>
                </a:solidFill>
                <a:effectLst/>
                <a:latin typeface="+mn-lt"/>
                <a:ea typeface="+mn-ea"/>
                <a:cs typeface="+mn-cs"/>
              </a:rPr>
              <a:t>Your </a:t>
            </a:r>
            <a:r>
              <a:rPr lang="en-US" sz="1200" b="0" i="0" u="none" strike="noStrike" kern="1200" dirty="0">
                <a:solidFill>
                  <a:schemeClr val="tx1"/>
                </a:solidFill>
                <a:effectLst/>
                <a:latin typeface="+mn-lt"/>
                <a:ea typeface="+mn-ea"/>
                <a:cs typeface="+mn-cs"/>
                <a:hlinkClick r:id="rId4"/>
              </a:rPr>
              <a:t>utilities</a:t>
            </a:r>
            <a:r>
              <a:rPr lang="en-US" sz="1200" b="0" i="0" kern="1200" dirty="0">
                <a:solidFill>
                  <a:schemeClr val="tx1"/>
                </a:solidFill>
                <a:effectLst/>
                <a:latin typeface="+mn-lt"/>
                <a:ea typeface="+mn-ea"/>
                <a:cs typeface="+mn-cs"/>
              </a:rPr>
              <a:t> are a necessary expense that will include electricity, water, gas, and heating costs. It may also include internet, cable, and phone costs. Set aside 5-10% of your income to cover the costs, noting that these costs can fluctuate throughout the year.</a:t>
            </a:r>
          </a:p>
          <a:p>
            <a:pPr fontAlgn="base"/>
            <a:r>
              <a:rPr lang="en-US" sz="1200" b="0" i="0" kern="1200" dirty="0">
                <a:solidFill>
                  <a:schemeClr val="tx1"/>
                </a:solidFill>
                <a:effectLst/>
                <a:latin typeface="+mn-lt"/>
                <a:ea typeface="+mn-ea"/>
                <a:cs typeface="+mn-cs"/>
              </a:rPr>
              <a:t>Housing 25%</a:t>
            </a:r>
          </a:p>
          <a:p>
            <a:pPr fontAlgn="base"/>
            <a:r>
              <a:rPr lang="en-US" sz="1200" b="0" i="0" kern="1200" dirty="0">
                <a:solidFill>
                  <a:schemeClr val="tx1"/>
                </a:solidFill>
                <a:effectLst/>
                <a:latin typeface="+mn-lt"/>
                <a:ea typeface="+mn-ea"/>
                <a:cs typeface="+mn-cs"/>
              </a:rPr>
              <a:t>Your monthly housing costs should fall under a quarter of your monthly take home income. Anything more could come at the risk of not being able to cover other necessary expenses.</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pPr fontAlgn="base"/>
            <a:r>
              <a:rPr lang="en-US" sz="1200" b="0" i="0" kern="1200" dirty="0">
                <a:solidFill>
                  <a:schemeClr val="tx1"/>
                </a:solidFill>
                <a:effectLst/>
                <a:latin typeface="+mn-lt"/>
                <a:ea typeface="+mn-ea"/>
                <a:cs typeface="+mn-cs"/>
              </a:rPr>
              <a:t>The housing category takes into account your monthly rent or mortgage payment, homeowners association (HOA) dues, property taxes, insurance, and PMI (if applicable). If you’re not sure how much of a total mortgage this equates to, you can use this mortgage calculator to find out.</a:t>
            </a:r>
          </a:p>
          <a:p>
            <a:pPr fontAlgn="base"/>
            <a:r>
              <a:rPr lang="en-US" sz="1200" b="0" i="0" kern="1200" dirty="0">
                <a:solidFill>
                  <a:schemeClr val="tx1"/>
                </a:solidFill>
                <a:effectLst/>
                <a:latin typeface="+mn-lt"/>
                <a:ea typeface="+mn-ea"/>
                <a:cs typeface="+mn-cs"/>
              </a:rPr>
              <a:t>Transportation 10%</a:t>
            </a:r>
          </a:p>
          <a:p>
            <a:pPr fontAlgn="base"/>
            <a:r>
              <a:rPr lang="en-US" sz="1200" b="0" i="0" kern="1200" dirty="0">
                <a:solidFill>
                  <a:schemeClr val="tx1"/>
                </a:solidFill>
                <a:effectLst/>
                <a:latin typeface="+mn-lt"/>
                <a:ea typeface="+mn-ea"/>
                <a:cs typeface="+mn-cs"/>
              </a:rPr>
              <a:t>Transportation costs may include fuel, oil changes and other maintenance, taxes, toll fees, and public transportation costs. Automobile loans may also fall into this category; however, you should allocate extra funds toward paying any car debt off.</a:t>
            </a:r>
          </a:p>
          <a:p>
            <a:pPr fontAlgn="base"/>
            <a:r>
              <a:rPr lang="en-US" sz="1200" b="0" i="0" kern="1200" dirty="0">
                <a:solidFill>
                  <a:schemeClr val="tx1"/>
                </a:solidFill>
                <a:effectLst/>
                <a:latin typeface="+mn-lt"/>
                <a:ea typeface="+mn-ea"/>
                <a:cs typeface="+mn-cs"/>
              </a:rPr>
              <a:t>Health 5-10%</a:t>
            </a:r>
          </a:p>
          <a:p>
            <a:pPr fontAlgn="base"/>
            <a:r>
              <a:rPr lang="en-US" sz="1200" b="0" i="0" kern="1200" dirty="0">
                <a:solidFill>
                  <a:schemeClr val="tx1"/>
                </a:solidFill>
                <a:effectLst/>
                <a:latin typeface="+mn-lt"/>
                <a:ea typeface="+mn-ea"/>
                <a:cs typeface="+mn-cs"/>
              </a:rPr>
              <a:t>It’s inevitable that you will incur health related expenses, so be proactive and plan for it. Set aside funds for those unexpected trips to the doctor (not covered by insurance), over the counter medicines, and that monthly gym membership.</a:t>
            </a:r>
          </a:p>
          <a:p>
            <a:pPr fontAlgn="base"/>
            <a:r>
              <a:rPr lang="en-US" sz="1200" b="0" i="0" kern="1200" dirty="0">
                <a:solidFill>
                  <a:schemeClr val="tx1"/>
                </a:solidFill>
                <a:effectLst/>
                <a:latin typeface="+mn-lt"/>
                <a:ea typeface="+mn-ea"/>
                <a:cs typeface="+mn-cs"/>
              </a:rPr>
              <a:t>Insurance 10-25%</a:t>
            </a:r>
          </a:p>
          <a:p>
            <a:pPr fontAlgn="base"/>
            <a:r>
              <a:rPr lang="en-US" sz="1200" b="0" i="0" kern="1200" dirty="0">
                <a:solidFill>
                  <a:schemeClr val="tx1"/>
                </a:solidFill>
                <a:effectLst/>
                <a:latin typeface="+mn-lt"/>
                <a:ea typeface="+mn-ea"/>
                <a:cs typeface="+mn-cs"/>
              </a:rPr>
              <a:t>Though you may already have funds taken out of your paycheck to cover your employer subsidized health insurance, there are other coverages that you must have. Auto insurance, additional health insurance, and life insurance all fall under this category.</a:t>
            </a:r>
          </a:p>
          <a:p>
            <a:pPr fontAlgn="base"/>
            <a:r>
              <a:rPr lang="en-US" sz="1200" b="0" i="0" kern="1200" dirty="0">
                <a:solidFill>
                  <a:schemeClr val="tx1"/>
                </a:solidFill>
                <a:effectLst/>
                <a:latin typeface="+mn-lt"/>
                <a:ea typeface="+mn-ea"/>
                <a:cs typeface="+mn-cs"/>
              </a:rPr>
              <a:t>Recreation 5-10%</a:t>
            </a:r>
          </a:p>
          <a:p>
            <a:pPr fontAlgn="base"/>
            <a:r>
              <a:rPr lang="en-US" sz="1200" b="0" i="0" kern="1200" dirty="0">
                <a:solidFill>
                  <a:schemeClr val="tx1"/>
                </a:solidFill>
                <a:effectLst/>
                <a:latin typeface="+mn-lt"/>
                <a:ea typeface="+mn-ea"/>
                <a:cs typeface="+mn-cs"/>
              </a:rPr>
              <a:t>The best fun is budgeted for. Plan to have a percentage of your income to go toward things like movie tickets, concerts, or perhaps a quick staycation.</a:t>
            </a:r>
          </a:p>
          <a:p>
            <a:pPr fontAlgn="base"/>
            <a:r>
              <a:rPr lang="en-US" sz="1200" b="0" i="0" kern="1200" dirty="0">
                <a:solidFill>
                  <a:schemeClr val="tx1"/>
                </a:solidFill>
                <a:effectLst/>
                <a:latin typeface="+mn-lt"/>
                <a:ea typeface="+mn-ea"/>
                <a:cs typeface="+mn-cs"/>
              </a:rPr>
              <a:t>Personal Spending 5-10%</a:t>
            </a:r>
          </a:p>
          <a:p>
            <a:pPr fontAlgn="base"/>
            <a:r>
              <a:rPr lang="en-US" sz="1200" b="0" i="0" kern="1200" dirty="0">
                <a:solidFill>
                  <a:schemeClr val="tx1"/>
                </a:solidFill>
                <a:effectLst/>
                <a:latin typeface="+mn-lt"/>
                <a:ea typeface="+mn-ea"/>
                <a:cs typeface="+mn-cs"/>
              </a:rPr>
              <a:t>Sometimes you just want to spend money on things for yourself. This category includes things like clothing, personal care, and other miscellaneous items that you choose to spend on.</a:t>
            </a:r>
          </a:p>
          <a:p>
            <a:pPr fontAlgn="base"/>
            <a:r>
              <a:rPr lang="en-US" sz="1200" b="0" i="0" kern="1200" dirty="0">
                <a:solidFill>
                  <a:schemeClr val="tx1"/>
                </a:solidFill>
                <a:effectLst/>
                <a:latin typeface="+mn-lt"/>
                <a:ea typeface="+mn-ea"/>
                <a:cs typeface="+mn-cs"/>
              </a:rPr>
              <a:t>Miscellaneous 5-10%</a:t>
            </a:r>
          </a:p>
          <a:p>
            <a:pPr fontAlgn="base"/>
            <a:r>
              <a:rPr lang="en-US" sz="1200" b="0" i="0" kern="1200" dirty="0">
                <a:solidFill>
                  <a:schemeClr val="tx1"/>
                </a:solidFill>
                <a:effectLst/>
                <a:latin typeface="+mn-lt"/>
                <a:ea typeface="+mn-ea"/>
                <a:cs typeface="+mn-cs"/>
              </a:rPr>
              <a:t>Left it off of the budget? Allocate funds to cover any missed expenses.</a:t>
            </a:r>
          </a:p>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18</a:t>
            </a:fld>
            <a:endParaRPr lang="en-US" noProof="0" dirty="0"/>
          </a:p>
        </p:txBody>
      </p:sp>
    </p:spTree>
    <p:extLst>
      <p:ext uri="{BB962C8B-B14F-4D97-AF65-F5344CB8AC3E}">
        <p14:creationId xmlns:p14="http://schemas.microsoft.com/office/powerpoint/2010/main" val="20771221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20</a:t>
            </a:fld>
            <a:endParaRPr lang="en-US" noProof="0" dirty="0"/>
          </a:p>
        </p:txBody>
      </p:sp>
    </p:spTree>
    <p:extLst>
      <p:ext uri="{BB962C8B-B14F-4D97-AF65-F5344CB8AC3E}">
        <p14:creationId xmlns:p14="http://schemas.microsoft.com/office/powerpoint/2010/main" val="3840694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Came from a poor family</a:t>
            </a:r>
          </a:p>
          <a:p>
            <a:r>
              <a:rPr lang="en-US" dirty="0"/>
              <a:t>-share experience here</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dirty="0"/>
          </a:p>
        </p:txBody>
      </p:sp>
    </p:spTree>
    <p:extLst>
      <p:ext uri="{BB962C8B-B14F-4D97-AF65-F5344CB8AC3E}">
        <p14:creationId xmlns:p14="http://schemas.microsoft.com/office/powerpoint/2010/main" val="258550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3</a:t>
            </a:fld>
            <a:endParaRPr lang="en-US" noProof="0" dirty="0"/>
          </a:p>
        </p:txBody>
      </p:sp>
    </p:spTree>
    <p:extLst>
      <p:ext uri="{BB962C8B-B14F-4D97-AF65-F5344CB8AC3E}">
        <p14:creationId xmlns:p14="http://schemas.microsoft.com/office/powerpoint/2010/main" val="29490642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dirty="0"/>
          </a:p>
        </p:txBody>
      </p:sp>
    </p:spTree>
    <p:extLst>
      <p:ext uri="{BB962C8B-B14F-4D97-AF65-F5344CB8AC3E}">
        <p14:creationId xmlns:p14="http://schemas.microsoft.com/office/powerpoint/2010/main" val="952554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dirty="0"/>
          </a:p>
        </p:txBody>
      </p:sp>
    </p:spTree>
    <p:extLst>
      <p:ext uri="{BB962C8B-B14F-4D97-AF65-F5344CB8AC3E}">
        <p14:creationId xmlns:p14="http://schemas.microsoft.com/office/powerpoint/2010/main" val="2834863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them , why they don’t have</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6</a:t>
            </a:fld>
            <a:endParaRPr lang="en-US" noProof="0" dirty="0"/>
          </a:p>
        </p:txBody>
      </p:sp>
    </p:spTree>
    <p:extLst>
      <p:ext uri="{BB962C8B-B14F-4D97-AF65-F5344CB8AC3E}">
        <p14:creationId xmlns:p14="http://schemas.microsoft.com/office/powerpoint/2010/main" val="1407462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7</a:t>
            </a:fld>
            <a:endParaRPr lang="en-US" noProof="0" dirty="0"/>
          </a:p>
        </p:txBody>
      </p:sp>
    </p:spTree>
    <p:extLst>
      <p:ext uri="{BB962C8B-B14F-4D97-AF65-F5344CB8AC3E}">
        <p14:creationId xmlns:p14="http://schemas.microsoft.com/office/powerpoint/2010/main" val="2649977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2. </a:t>
            </a:r>
            <a:r>
              <a:rPr lang="en-US" sz="1200" b="0" i="0" kern="1200" dirty="0">
                <a:solidFill>
                  <a:schemeClr val="tx1"/>
                </a:solidFill>
                <a:effectLst/>
                <a:latin typeface="+mn-lt"/>
                <a:ea typeface="+mn-ea"/>
                <a:cs typeface="+mn-cs"/>
              </a:rPr>
              <a:t>There’s a reason why “pay yourself first” is a </a:t>
            </a:r>
            <a:r>
              <a:rPr lang="en-US" sz="1200" b="0" i="0" u="sng" kern="1200" dirty="0">
                <a:solidFill>
                  <a:schemeClr val="tx1"/>
                </a:solidFill>
                <a:effectLst/>
                <a:latin typeface="+mn-lt"/>
                <a:ea typeface="+mn-ea"/>
                <a:cs typeface="+mn-cs"/>
                <a:hlinkClick r:id="rId3"/>
              </a:rPr>
              <a:t>golden rule of personal finance</a:t>
            </a:r>
            <a:r>
              <a:rPr lang="en-US" sz="1200" b="0" i="0" kern="1200" dirty="0">
                <a:solidFill>
                  <a:schemeClr val="tx1"/>
                </a:solidFill>
                <a:effectLst/>
                <a:latin typeface="+mn-lt"/>
                <a:ea typeface="+mn-ea"/>
                <a:cs typeface="+mn-cs"/>
              </a:rPr>
              <a:t>. It’s because if people don’t set aside money right away, most won’t do it at all. The general idea is this: Take a certain percentage of your paycheck, and allocate it to savings. And the remainder is what you’ll be left with to use for bills and other expenses.</a:t>
            </a:r>
          </a:p>
          <a:p>
            <a:r>
              <a:rPr lang="en-US" sz="1200" b="0" i="0" kern="1200" dirty="0">
                <a:solidFill>
                  <a:schemeClr val="tx1"/>
                </a:solidFill>
                <a:effectLst/>
                <a:latin typeface="+mn-lt"/>
                <a:ea typeface="+mn-ea"/>
                <a:cs typeface="+mn-cs"/>
              </a:rPr>
              <a:t>Bad savers are often procrastinators, so they continuously tell themselves they’ll save later. To take the pressure off, these kinds of consumers can benefit from setting up automatic withdrawals each month. This gives you no choice but to save, so you can stop making excuses to put it off again and again.</a:t>
            </a:r>
          </a:p>
          <a:p>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dirty="0"/>
          </a:p>
        </p:txBody>
      </p:sp>
    </p:spTree>
    <p:extLst>
      <p:ext uri="{BB962C8B-B14F-4D97-AF65-F5344CB8AC3E}">
        <p14:creationId xmlns:p14="http://schemas.microsoft.com/office/powerpoint/2010/main" val="1534193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a:t>
            </a:r>
            <a:r>
              <a:rPr lang="en-US" sz="1200" b="0" i="0" kern="1200" dirty="0">
                <a:solidFill>
                  <a:schemeClr val="tx1"/>
                </a:solidFill>
                <a:effectLst/>
                <a:latin typeface="+mn-lt"/>
                <a:ea typeface="+mn-ea"/>
                <a:cs typeface="+mn-cs"/>
              </a:rPr>
              <a:t>Bad savers sometimes claim they like to “live in the now,” rather than prepare for the future. Do you ever feel like you are stuck in the present? It’s often a lot less glamorous and exciting than it sounds. You can’t have much fun living in the present moment if your present always feels like you are running out of money.</a:t>
            </a:r>
          </a:p>
          <a:p>
            <a:r>
              <a:rPr lang="en-US" sz="1200" b="0" i="0" kern="1200" dirty="0">
                <a:solidFill>
                  <a:schemeClr val="tx1"/>
                </a:solidFill>
                <a:effectLst/>
                <a:latin typeface="+mn-lt"/>
                <a:ea typeface="+mn-ea"/>
                <a:cs typeface="+mn-cs"/>
              </a:rPr>
              <a:t>Savers are actually better equipped to take the occasional spontaneous trip or adventure because they don’t have to wait for their next paycheck every time they want to do something fun. Instead of focusing on what you want in the here and now — and being disappointed when you can’t afford it — start thinking about what you really want. If you can see past your immediate desires, your bigger goals will start to motivate you. Then, you’ll see saving isn’t a chore at all. It’s your ticket to financial freedom.</a:t>
            </a:r>
          </a:p>
          <a:p>
            <a:endParaRPr lang="en-US" dirty="0"/>
          </a:p>
          <a:p>
            <a:r>
              <a:rPr lang="en-US" dirty="0"/>
              <a:t>4.</a:t>
            </a:r>
            <a:r>
              <a:rPr lang="en-US" sz="1200" b="0" i="0" kern="1200" dirty="0">
                <a:solidFill>
                  <a:schemeClr val="tx1"/>
                </a:solidFill>
                <a:effectLst/>
                <a:latin typeface="+mn-lt"/>
                <a:ea typeface="+mn-ea"/>
                <a:cs typeface="+mn-cs"/>
              </a:rPr>
              <a:t> A lot of people are afraid of </a:t>
            </a:r>
            <a:r>
              <a:rPr lang="en-US" sz="1200" b="0" i="0" u="sng" kern="1200" dirty="0">
                <a:solidFill>
                  <a:schemeClr val="tx1"/>
                </a:solidFill>
                <a:effectLst/>
                <a:latin typeface="+mn-lt"/>
                <a:ea typeface="+mn-ea"/>
                <a:cs typeface="+mn-cs"/>
                <a:hlinkClick r:id="rId3"/>
              </a:rPr>
              <a:t>not having enough money</a:t>
            </a:r>
            <a:r>
              <a:rPr lang="en-US" sz="1200" b="0" i="0" kern="1200" dirty="0">
                <a:solidFill>
                  <a:schemeClr val="tx1"/>
                </a:solidFill>
                <a:effectLst/>
                <a:latin typeface="+mn-lt"/>
                <a:ea typeface="+mn-ea"/>
                <a:cs typeface="+mn-cs"/>
              </a:rPr>
              <a:t>, but there are some who have the opposite problem. If you’re afraid of amassing too much wealth, it will be important for you to dig deep and find out why. Meeting with a therapist can help you uncover why you have a fear of obtaining financial success. One way this fear of money can manifest is through underearning. Financial educator Barbara </a:t>
            </a:r>
            <a:r>
              <a:rPr lang="en-US" sz="1200" b="0" i="0" kern="1200" dirty="0" err="1">
                <a:solidFill>
                  <a:schemeClr val="tx1"/>
                </a:solidFill>
                <a:effectLst/>
                <a:latin typeface="+mn-lt"/>
                <a:ea typeface="+mn-ea"/>
                <a:cs typeface="+mn-cs"/>
              </a:rPr>
              <a:t>Stanny</a:t>
            </a:r>
            <a:r>
              <a:rPr lang="en-US" sz="1200" b="0" i="0" kern="1200" dirty="0">
                <a:solidFill>
                  <a:schemeClr val="tx1"/>
                </a:solidFill>
                <a:effectLst/>
                <a:latin typeface="+mn-lt"/>
                <a:ea typeface="+mn-ea"/>
                <a:cs typeface="+mn-cs"/>
              </a:rPr>
              <a:t> addresses this issue in her book</a:t>
            </a:r>
            <a:endParaRPr lang="en-US" dirty="0"/>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dirty="0"/>
          </a:p>
        </p:txBody>
      </p:sp>
    </p:spTree>
    <p:extLst>
      <p:ext uri="{BB962C8B-B14F-4D97-AF65-F5344CB8AC3E}">
        <p14:creationId xmlns:p14="http://schemas.microsoft.com/office/powerpoint/2010/main" val="1589575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16977C32-6781-4E43-B083-CC319C1A2BE1}"/>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rIns="1044000" anchor="ctr"/>
          <a:lstStyle>
            <a:lvl1pPr marL="0" indent="0" algn="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id="{C4908609-0EC4-4718-AC46-A50BB2DA333E}"/>
              </a:ext>
            </a:extLst>
          </p:cNvPr>
          <p:cNvSpPr>
            <a:spLocks noGrp="1"/>
          </p:cNvSpPr>
          <p:nvPr>
            <p:ph sz="half" idx="29" hasCustomPrompt="1"/>
          </p:nvPr>
        </p:nvSpPr>
        <p:spPr>
          <a:xfrm>
            <a:off x="1790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C61EBC7C-80CF-489F-86B3-5894908189E4}"/>
              </a:ext>
            </a:extLst>
          </p:cNvPr>
          <p:cNvSpPr>
            <a:spLocks noGrp="1"/>
          </p:cNvSpPr>
          <p:nvPr>
            <p:ph sz="half" idx="2" hasCustomPrompt="1"/>
          </p:nvPr>
        </p:nvSpPr>
        <p:spPr>
          <a:xfrm>
            <a:off x="7658100" y="2701131"/>
            <a:ext cx="4113900" cy="28281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1793079" y="1728000"/>
            <a:ext cx="4122920" cy="735800"/>
          </a:xfrm>
          <a:noFill/>
        </p:spPr>
        <p:txBody>
          <a:bodyPr anchor="t"/>
          <a:lstStyle>
            <a:lvl1pPr marL="0" indent="0" algn="l">
              <a:buNone/>
              <a:defRPr sz="54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5" name="Text Placeholder 4">
            <a:extLst>
              <a:ext uri="{FF2B5EF4-FFF2-40B4-BE49-F238E27FC236}">
                <a16:creationId xmlns:a16="http://schemas.microsoft.com/office/drawing/2014/main" id="{867F0EAC-0FF4-447C-8EE4-2B107165DF3F}"/>
              </a:ext>
            </a:extLst>
          </p:cNvPr>
          <p:cNvSpPr>
            <a:spLocks noGrp="1"/>
          </p:cNvSpPr>
          <p:nvPr>
            <p:ph type="body" sz="quarter" idx="30" hasCustomPrompt="1"/>
          </p:nvPr>
        </p:nvSpPr>
        <p:spPr>
          <a:xfrm>
            <a:off x="7655762" y="1722438"/>
            <a:ext cx="4104437" cy="735749"/>
          </a:xfrm>
        </p:spPr>
        <p:txBody>
          <a:bodyPr anchor="t"/>
          <a:lstStyle>
            <a:lvl1pPr marL="0" indent="0">
              <a:buNone/>
              <a:defRPr sz="54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id="{DED90C13-8D49-4652-B68A-A0B5084BB4D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id="{CF5069B8-93E6-456E-B02B-1FD5F3B8D72A}"/>
              </a:ext>
            </a:extLst>
          </p:cNvPr>
          <p:cNvSpPr>
            <a:spLocks noGrp="1"/>
          </p:cNvSpPr>
          <p:nvPr>
            <p:ph type="body" sz="quarter" idx="27" hasCustomPrompt="1"/>
          </p:nvPr>
        </p:nvSpPr>
        <p:spPr>
          <a:xfrm>
            <a:off x="890706" y="1593150"/>
            <a:ext cx="4348065" cy="4348065"/>
          </a:xfrm>
          <a:prstGeom prst="ellipse">
            <a:avLst/>
          </a:prstGeom>
          <a:solidFill>
            <a:schemeClr val="tx1">
              <a:alpha val="10000"/>
            </a:schemeClr>
          </a:solidFill>
        </p:spPr>
        <p:txBody>
          <a:bodyPr anchor="ctr"/>
          <a:lstStyle>
            <a:lvl1pPr marL="0" indent="0" algn="ctr">
              <a:buNone/>
              <a:defRPr sz="1800">
                <a:solidFill>
                  <a:schemeClr val="tx1">
                    <a:lumMod val="75000"/>
                    <a:lumOff val="25000"/>
                  </a:schemeClr>
                </a:solidFill>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id="{C15F42E2-EE95-4479-80E9-94A75E9D6E98}"/>
              </a:ext>
            </a:extLst>
          </p:cNvPr>
          <p:cNvSpPr>
            <a:spLocks noGrp="1"/>
          </p:cNvSpPr>
          <p:nvPr>
            <p:ph type="body" sz="quarter" idx="28" hasCustomPrompt="1"/>
          </p:nvPr>
        </p:nvSpPr>
        <p:spPr>
          <a:xfrm>
            <a:off x="4739330" y="1767887"/>
            <a:ext cx="3998591" cy="3998591"/>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9" name="Text Placeholder 9">
            <a:extLst>
              <a:ext uri="{FF2B5EF4-FFF2-40B4-BE49-F238E27FC236}">
                <a16:creationId xmlns:a16="http://schemas.microsoft.com/office/drawing/2014/main" id="{4059823C-F505-4D2A-854E-5144BD58A767}"/>
              </a:ext>
            </a:extLst>
          </p:cNvPr>
          <p:cNvSpPr>
            <a:spLocks noGrp="1"/>
          </p:cNvSpPr>
          <p:nvPr>
            <p:ph type="body" sz="quarter" idx="29" hasCustomPrompt="1"/>
          </p:nvPr>
        </p:nvSpPr>
        <p:spPr>
          <a:xfrm>
            <a:off x="8238481" y="2207063"/>
            <a:ext cx="3120238" cy="3120238"/>
          </a:xfrm>
          <a:prstGeom prst="ellipse">
            <a:avLst/>
          </a:prstGeom>
          <a:solidFill>
            <a:schemeClr val="tx1">
              <a:alpha val="10000"/>
            </a:schemeClr>
          </a:solidFill>
        </p:spPr>
        <p:txBody>
          <a:bodyPr vert="horz" lIns="0" tIns="0" rIns="0" bIns="0" rtlCol="0" anchor="ctr">
            <a:noAutofit/>
          </a:bodyPr>
          <a:lstStyle>
            <a:lvl1pPr marL="0" indent="0" algn="ctr">
              <a:buNone/>
              <a:defRPr lang="en-ZA" sz="1800" dirty="0">
                <a:solidFill>
                  <a:schemeClr val="tx1">
                    <a:lumMod val="75000"/>
                    <a:lumOff val="25000"/>
                  </a:schemeClr>
                </a:solidFill>
              </a:defRPr>
            </a:lvl1pPr>
          </a:lstStyle>
          <a:p>
            <a:pPr marL="266700" lvl="0" indent="-266700" algn="ctr"/>
            <a:r>
              <a:rPr lang="en-US" noProof="0"/>
              <a:t>Section Header</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Text Placeholder 3">
            <a:extLst>
              <a:ext uri="{FF2B5EF4-FFF2-40B4-BE49-F238E27FC236}">
                <a16:creationId xmlns:a16="http://schemas.microsoft.com/office/drawing/2014/main" id="{B30FA196-A035-4908-BA51-B769293255A9}"/>
              </a:ext>
            </a:extLst>
          </p:cNvPr>
          <p:cNvSpPr>
            <a:spLocks noGrp="1"/>
          </p:cNvSpPr>
          <p:nvPr>
            <p:ph type="body" sz="quarter" idx="30" hasCustomPrompt="1"/>
          </p:nvPr>
        </p:nvSpPr>
        <p:spPr>
          <a:xfrm>
            <a:off x="1658929" y="2205688"/>
            <a:ext cx="2811618" cy="1440000"/>
          </a:xfrm>
          <a:prstGeom prst="rect">
            <a:avLst/>
          </a:prstGeom>
          <a:noFill/>
        </p:spPr>
        <p:txBody>
          <a:bodyPr anchor="b"/>
          <a:lstStyle>
            <a:lvl1pPr marL="0" indent="0" algn="ctr">
              <a:spcBef>
                <a:spcPts val="0"/>
              </a:spcBef>
              <a:spcAft>
                <a:spcPts val="0"/>
              </a:spcAft>
              <a:buNone/>
              <a:defRPr sz="6600">
                <a:solidFill>
                  <a:schemeClr val="tx1">
                    <a:lumMod val="75000"/>
                    <a:lumOff val="25000"/>
                  </a:schemeClr>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1</a:t>
            </a:r>
          </a:p>
        </p:txBody>
      </p:sp>
      <p:sp>
        <p:nvSpPr>
          <p:cNvPr id="13" name="Text Placeholder 9">
            <a:extLst>
              <a:ext uri="{FF2B5EF4-FFF2-40B4-BE49-F238E27FC236}">
                <a16:creationId xmlns:a16="http://schemas.microsoft.com/office/drawing/2014/main" id="{38F1EEC3-A74E-4124-95F3-D8A27EA3DDFC}"/>
              </a:ext>
            </a:extLst>
          </p:cNvPr>
          <p:cNvSpPr>
            <a:spLocks noGrp="1"/>
          </p:cNvSpPr>
          <p:nvPr>
            <p:ph type="body" sz="quarter" idx="31" hasCustomPrompt="1"/>
          </p:nvPr>
        </p:nvSpPr>
        <p:spPr>
          <a:xfrm>
            <a:off x="5332816" y="2205688"/>
            <a:ext cx="2811618"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2</a:t>
            </a:r>
          </a:p>
        </p:txBody>
      </p:sp>
      <p:sp>
        <p:nvSpPr>
          <p:cNvPr id="14" name="Text Placeholder 9">
            <a:extLst>
              <a:ext uri="{FF2B5EF4-FFF2-40B4-BE49-F238E27FC236}">
                <a16:creationId xmlns:a16="http://schemas.microsoft.com/office/drawing/2014/main" id="{744F95B1-3E5D-46C4-846F-01E3035D1A72}"/>
              </a:ext>
            </a:extLst>
          </p:cNvPr>
          <p:cNvSpPr>
            <a:spLocks noGrp="1"/>
          </p:cNvSpPr>
          <p:nvPr>
            <p:ph type="body" sz="quarter" idx="32" hasCustomPrompt="1"/>
          </p:nvPr>
        </p:nvSpPr>
        <p:spPr>
          <a:xfrm>
            <a:off x="8547101" y="2205688"/>
            <a:ext cx="2597043" cy="1440000"/>
          </a:xfrm>
          <a:prstGeom prst="rect">
            <a:avLst/>
          </a:prstGeom>
          <a:noFill/>
        </p:spPr>
        <p:txBody>
          <a:bodyPr vert="horz" lIns="0" tIns="0" rIns="0" bIns="0" rtlCol="0" anchor="b">
            <a:noAutofit/>
          </a:bodyPr>
          <a:lstStyle>
            <a:lvl1pPr marL="0" indent="0" algn="ctr">
              <a:spcBef>
                <a:spcPts val="0"/>
              </a:spcBef>
              <a:spcAft>
                <a:spcPts val="0"/>
              </a:spcAft>
              <a:buNone/>
              <a:defRPr lang="en-ZA" sz="6600" dirty="0">
                <a:solidFill>
                  <a:schemeClr val="tx1">
                    <a:lumMod val="75000"/>
                    <a:lumOff val="25000"/>
                  </a:schemeClr>
                </a:solidFill>
                <a:latin typeface="+mj-lt"/>
              </a:defRPr>
            </a:lvl1pPr>
          </a:lstStyle>
          <a:p>
            <a:pPr marL="266700" lvl="0" indent="-266700" algn="ctr"/>
            <a:r>
              <a:rPr lang="en-US" noProof="0"/>
              <a:t>3</a:t>
            </a:r>
          </a:p>
        </p:txBody>
      </p:sp>
      <p:sp>
        <p:nvSpPr>
          <p:cNvPr id="16" name="Content Placeholder 3">
            <a:extLst>
              <a:ext uri="{FF2B5EF4-FFF2-40B4-BE49-F238E27FC236}">
                <a16:creationId xmlns:a16="http://schemas.microsoft.com/office/drawing/2014/main" id="{39CDA933-12B5-44CD-BD16-C9589DE755EE}"/>
              </a:ext>
            </a:extLst>
          </p:cNvPr>
          <p:cNvSpPr>
            <a:spLocks noGrp="1"/>
          </p:cNvSpPr>
          <p:nvPr>
            <p:ph sz="half" idx="2" hasCustomPrompt="1"/>
          </p:nvPr>
        </p:nvSpPr>
        <p:spPr>
          <a:xfrm>
            <a:off x="2074738"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id="{9751FCE0-5FA8-4E25-A4E7-8B2901F69491}"/>
              </a:ext>
            </a:extLst>
          </p:cNvPr>
          <p:cNvSpPr>
            <a:spLocks noGrp="1"/>
          </p:cNvSpPr>
          <p:nvPr>
            <p:ph type="body" sz="quarter" idx="12" hasCustomPrompt="1"/>
          </p:nvPr>
        </p:nvSpPr>
        <p:spPr>
          <a:xfrm>
            <a:off x="5748625"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id="{0D97BC04-5B6C-4CFD-8184-7637C9A8F8E4}"/>
              </a:ext>
            </a:extLst>
          </p:cNvPr>
          <p:cNvSpPr>
            <a:spLocks noGrp="1"/>
          </p:cNvSpPr>
          <p:nvPr>
            <p:ph type="body" sz="quarter" idx="13" hasCustomPrompt="1"/>
          </p:nvPr>
        </p:nvSpPr>
        <p:spPr>
          <a:xfrm>
            <a:off x="8808600" y="4243333"/>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id="{E7A8CB18-EF35-4644-9DDB-02D8B65EA55E}"/>
              </a:ext>
            </a:extLst>
          </p:cNvPr>
          <p:cNvSpPr>
            <a:spLocks noGrp="1"/>
          </p:cNvSpPr>
          <p:nvPr>
            <p:ph type="body" sz="quarter" idx="33"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436FA5D-088F-4BDE-ABD2-A640A8610900}"/>
              </a:ext>
            </a:extLst>
          </p:cNvPr>
          <p:cNvCxnSpPr/>
          <p:nvPr userDrawn="1"/>
        </p:nvCxnSpPr>
        <p:spPr>
          <a:xfrm>
            <a:off x="6096000" y="1319756"/>
            <a:ext cx="0" cy="461010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8" name="Straight Connector 7">
            <a:extLst>
              <a:ext uri="{FF2B5EF4-FFF2-40B4-BE49-F238E27FC236}">
                <a16:creationId xmlns:a16="http://schemas.microsoft.com/office/drawing/2014/main" id="{0C2BCB80-6997-4274-AAFE-65C2CCFFFD10}"/>
              </a:ext>
            </a:extLst>
          </p:cNvPr>
          <p:cNvCxnSpPr>
            <a:cxnSpLocks/>
          </p:cNvCxnSpPr>
          <p:nvPr userDrawn="1"/>
        </p:nvCxnSpPr>
        <p:spPr>
          <a:xfrm flipH="1">
            <a:off x="432000" y="3624806"/>
            <a:ext cx="1134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id="{9A1FC84B-8A06-4879-86ED-47E43AAC9888}"/>
              </a:ext>
            </a:extLst>
          </p:cNvPr>
          <p:cNvSpPr>
            <a:spLocks noGrp="1"/>
          </p:cNvSpPr>
          <p:nvPr>
            <p:ph type="body" sz="quarter" idx="12" hasCustomPrompt="1"/>
          </p:nvPr>
        </p:nvSpPr>
        <p:spPr>
          <a:xfrm>
            <a:off x="5112000" y="951013"/>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id="{4B975678-3DFA-4D26-9CF6-01294F7259E4}"/>
              </a:ext>
            </a:extLst>
          </p:cNvPr>
          <p:cNvSpPr>
            <a:spLocks noGrp="1"/>
          </p:cNvSpPr>
          <p:nvPr>
            <p:ph type="body" sz="quarter" idx="13" hasCustomPrompt="1"/>
          </p:nvPr>
        </p:nvSpPr>
        <p:spPr>
          <a:xfrm>
            <a:off x="5106000" y="6046600"/>
            <a:ext cx="1980000" cy="252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id="{8B55997C-0304-482F-A7C3-8E50C8ED55D7}"/>
              </a:ext>
            </a:extLst>
          </p:cNvPr>
          <p:cNvSpPr>
            <a:spLocks noGrp="1"/>
          </p:cNvSpPr>
          <p:nvPr>
            <p:ph type="body" sz="quarter" idx="14" hasCustomPrompt="1"/>
          </p:nvPr>
        </p:nvSpPr>
        <p:spPr>
          <a:xfrm>
            <a:off x="432000" y="3260393"/>
            <a:ext cx="1980000" cy="252000"/>
          </a:xfrm>
        </p:spPr>
        <p:txBody>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id="{E26AB0A6-DA7A-4EA3-9528-68FDBA8BF358}"/>
              </a:ext>
            </a:extLst>
          </p:cNvPr>
          <p:cNvSpPr>
            <a:spLocks noGrp="1"/>
          </p:cNvSpPr>
          <p:nvPr>
            <p:ph type="body" sz="quarter" idx="15" hasCustomPrompt="1"/>
          </p:nvPr>
        </p:nvSpPr>
        <p:spPr>
          <a:xfrm>
            <a:off x="9792001" y="3260393"/>
            <a:ext cx="1980000" cy="252000"/>
          </a:xfrm>
        </p:spPr>
        <p:txBody>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502111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6300000" y="1728000"/>
            <a:ext cx="5472000" cy="435133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40500618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15908-D8D7-48AF-8B8F-21B88B87DDF2}"/>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id="{60B617A5-FA6C-44C9-ABCB-DCA5D4615EC7}"/>
              </a:ext>
            </a:extLst>
          </p:cNvPr>
          <p:cNvSpPr>
            <a:spLocks noGrp="1"/>
          </p:cNvSpPr>
          <p:nvPr>
            <p:ph sz="half" idx="2" hasCustomPrompt="1"/>
          </p:nvPr>
        </p:nvSpPr>
        <p:spPr>
          <a:xfrm>
            <a:off x="432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id="{0A122ACD-5C8B-4CDA-89C5-565C88865B50}"/>
              </a:ext>
            </a:extLst>
          </p:cNvPr>
          <p:cNvSpPr>
            <a:spLocks noGrp="1"/>
          </p:cNvSpPr>
          <p:nvPr>
            <p:ph sz="quarter" idx="4" hasCustomPrompt="1"/>
          </p:nvPr>
        </p:nvSpPr>
        <p:spPr>
          <a:xfrm>
            <a:off x="6300000" y="2210852"/>
            <a:ext cx="5472000" cy="386848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id="{43614A35-31E3-40DA-85DD-07B207690717}"/>
              </a:ext>
            </a:extLst>
          </p:cNvPr>
          <p:cNvSpPr>
            <a:spLocks noGrp="1"/>
          </p:cNvSpPr>
          <p:nvPr>
            <p:ph type="ftr" sz="quarter" idx="10"/>
          </p:nvPr>
        </p:nvSpPr>
        <p:spPr/>
        <p:txBody>
          <a:bodyPr/>
          <a:lstStyle/>
          <a:p>
            <a:r>
              <a:rPr lang="en-US" noProof="0" dirty="0"/>
              <a:t>Add a footer</a:t>
            </a:r>
          </a:p>
        </p:txBody>
      </p:sp>
      <p:sp>
        <p:nvSpPr>
          <p:cNvPr id="11" name="Slide Number Placeholder 10">
            <a:extLst>
              <a:ext uri="{FF2B5EF4-FFF2-40B4-BE49-F238E27FC236}">
                <a16:creationId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cxnSp>
        <p:nvCxnSpPr>
          <p:cNvPr id="12" name="Straight Connector 11" title="Divider Line">
            <a:extLst>
              <a:ext uri="{FF2B5EF4-FFF2-40B4-BE49-F238E27FC236}">
                <a16:creationId xmlns:a16="http://schemas.microsoft.com/office/drawing/2014/main" id="{03063CBE-E62B-44CB-9B45-D39B595FE2AF}"/>
              </a:ext>
            </a:extLst>
          </p:cNvPr>
          <p:cNvCxnSpPr>
            <a:cxnSpLocks/>
          </p:cNvCxnSpPr>
          <p:nvPr userDrawn="1"/>
        </p:nvCxnSpPr>
        <p:spPr>
          <a:xfrm>
            <a:off x="449349" y="2159999"/>
            <a:ext cx="4214100"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id="{0EA58CA1-D7A1-4089-B687-193C35202523}"/>
              </a:ext>
            </a:extLst>
          </p:cNvPr>
          <p:cNvCxnSpPr>
            <a:cxnSpLocks/>
          </p:cNvCxnSpPr>
          <p:nvPr userDrawn="1"/>
        </p:nvCxnSpPr>
        <p:spPr>
          <a:xfrm>
            <a:off x="6312700" y="2159999"/>
            <a:ext cx="4214100"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A1844C96-F6D4-4E32-8A11-B1815109D205}"/>
              </a:ext>
            </a:extLst>
          </p:cNvPr>
          <p:cNvSpPr>
            <a:spLocks noGrp="1"/>
          </p:cNvSpPr>
          <p:nvPr>
            <p:ph type="body" idx="1" hasCustomPrompt="1"/>
          </p:nvPr>
        </p:nvSpPr>
        <p:spPr>
          <a:xfrm>
            <a:off x="432000" y="1654025"/>
            <a:ext cx="54720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15" name="Text Placeholder 4">
            <a:extLst>
              <a:ext uri="{FF2B5EF4-FFF2-40B4-BE49-F238E27FC236}">
                <a16:creationId xmlns:a16="http://schemas.microsoft.com/office/drawing/2014/main" id="{EA0BCCC6-F846-426B-B421-41B835224F43}"/>
              </a:ext>
            </a:extLst>
          </p:cNvPr>
          <p:cNvSpPr>
            <a:spLocks noGrp="1"/>
          </p:cNvSpPr>
          <p:nvPr>
            <p:ph type="body" sz="quarter" idx="3" hasCustomPrompt="1"/>
          </p:nvPr>
        </p:nvSpPr>
        <p:spPr>
          <a:xfrm>
            <a:off x="6312700" y="1654025"/>
            <a:ext cx="5459300" cy="455122"/>
          </a:xfrm>
        </p:spPr>
        <p:txBody>
          <a:bodyPr anchor="b"/>
          <a:lstStyle>
            <a:lvl1pPr marL="0" indent="0">
              <a:buNone/>
              <a:defRPr sz="2000" b="1">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FF5B2679-5029-4692-A1C7-099E7A583624}"/>
              </a:ext>
            </a:extLst>
          </p:cNvPr>
          <p:cNvSpPr>
            <a:spLocks noGrp="1"/>
          </p:cNvSpPr>
          <p:nvPr>
            <p:ph idx="14" hasCustomPrompt="1"/>
          </p:nvPr>
        </p:nvSpPr>
        <p:spPr>
          <a:xfrm>
            <a:off x="43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id="{1B5AA133-C824-4B4A-96F4-D48A58E222DA}"/>
              </a:ext>
            </a:extLst>
          </p:cNvPr>
          <p:cNvSpPr>
            <a:spLocks noGrp="1"/>
          </p:cNvSpPr>
          <p:nvPr>
            <p:ph idx="15" hasCustomPrompt="1"/>
          </p:nvPr>
        </p:nvSpPr>
        <p:spPr>
          <a:xfrm>
            <a:off x="430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id="{388A40C4-1887-4DBA-90FF-4CF89932DA57}"/>
              </a:ext>
            </a:extLst>
          </p:cNvPr>
          <p:cNvSpPr>
            <a:spLocks noGrp="1"/>
          </p:cNvSpPr>
          <p:nvPr>
            <p:ph idx="16" hasCustomPrompt="1"/>
          </p:nvPr>
        </p:nvSpPr>
        <p:spPr>
          <a:xfrm>
            <a:off x="8172000" y="2448000"/>
            <a:ext cx="3600000" cy="3631338"/>
          </a:xfrm>
          <a:solidFill>
            <a:schemeClr val="bg1">
              <a:lumMod val="95000"/>
            </a:schemeClr>
          </a:solidFill>
          <a:ln>
            <a:solidFill>
              <a:schemeClr val="bg1">
                <a:lumMod val="85000"/>
              </a:schemeClr>
            </a:solidFill>
          </a:ln>
        </p:spPr>
        <p:txBody>
          <a:bodyPr lIns="136800" tIns="252000" rIns="136800"/>
          <a:lstStyle>
            <a:lvl1pPr marL="266700" indent="-266700">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1728000"/>
            <a:ext cx="3600000" cy="720000"/>
          </a:xfrm>
          <a:solidFill>
            <a:schemeClr val="tx1">
              <a:lumMod val="75000"/>
              <a:lumOff val="25000"/>
            </a:schemeClr>
          </a:solidFill>
          <a:ln w="28575">
            <a:solidFill>
              <a:schemeClr val="accent1"/>
            </a:solidFill>
          </a:ln>
        </p:spPr>
        <p:txBody>
          <a:bodyPr lIns="108000" tIns="36000" rIns="108000"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Content Placeholder 2">
            <a:extLst>
              <a:ext uri="{FF2B5EF4-FFF2-40B4-BE49-F238E27FC236}">
                <a16:creationId xmlns:a16="http://schemas.microsoft.com/office/drawing/2014/main" id="{43CF4B74-3202-48D6-B573-AA3882B039F4}"/>
              </a:ext>
            </a:extLst>
          </p:cNvPr>
          <p:cNvSpPr>
            <a:spLocks noGrp="1"/>
          </p:cNvSpPr>
          <p:nvPr>
            <p:ph idx="12" hasCustomPrompt="1"/>
          </p:nvPr>
        </p:nvSpPr>
        <p:spPr>
          <a:xfrm>
            <a:off x="4302000" y="1728000"/>
            <a:ext cx="3600000" cy="720000"/>
          </a:xfrm>
          <a:solidFill>
            <a:schemeClr val="tx1">
              <a:lumMod val="75000"/>
              <a:lumOff val="25000"/>
            </a:schemeClr>
          </a:solidFill>
          <a:ln w="28575">
            <a:solidFill>
              <a:schemeClr val="accent2"/>
            </a:solidFill>
          </a:ln>
        </p:spPr>
        <p:txBody>
          <a:bodyPr lIns="108000" tIns="36000" rIns="108000"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id="{0BA6D519-EE14-4D3E-B15F-70C4423A3988}"/>
              </a:ext>
            </a:extLst>
          </p:cNvPr>
          <p:cNvSpPr>
            <a:spLocks noGrp="1"/>
          </p:cNvSpPr>
          <p:nvPr>
            <p:ph idx="13" hasCustomPrompt="1"/>
          </p:nvPr>
        </p:nvSpPr>
        <p:spPr>
          <a:xfrm>
            <a:off x="8172000" y="1728000"/>
            <a:ext cx="3600000" cy="720000"/>
          </a:xfrm>
          <a:solidFill>
            <a:schemeClr val="tx1">
              <a:lumMod val="75000"/>
              <a:lumOff val="25000"/>
            </a:schemeClr>
          </a:solidFill>
          <a:ln w="28575">
            <a:solidFill>
              <a:schemeClr val="accent3"/>
            </a:solidFill>
          </a:ln>
        </p:spPr>
        <p:txBody>
          <a:bodyPr lIns="108000" tIns="36000" rIns="108000"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id="{4DA29CFB-3C73-4618-B2D9-70E396D1EBA2}"/>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id="{B66BE87F-A588-41BE-A251-8940FFF7BDB0}"/>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id="{EE87B275-BCEB-48C5-BD58-39E2B9AB906E}"/>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id="{75FEF587-0930-42DA-AF85-54F9A14870D3}"/>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id="{77B00876-F334-4F19-ACB9-5A52E300C62F}"/>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id="{DC5160FB-C621-4014-AF15-7C31EBF94639}"/>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id="{3D37E5E1-DD5A-4C77-849F-40C0D2AE3F71}"/>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id="{8164CA25-5B7F-4EDD-8B42-0D567DED179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id="{15876039-3F56-4587-900E-4FCE60BCA50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id="{515FCEBD-9007-4B9D-AE69-7F8068A14B21}"/>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id="{8856F7F9-97EB-4612-BB5C-DDB9D90C9CD4}"/>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id="{B0C577BC-AD44-4FF0-8F34-D7ABD44B100A}"/>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id="{12E19F39-39CE-43A3-912F-3D8656DA5E76}"/>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id="{64F2C543-C785-4078-9811-96F28F1BF210}"/>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022F0FFE-8538-47C2-9227-B4DE41186CE8}"/>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75D12B21-B498-4E00-B817-457BAED99A33}"/>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id="{A60F8F4D-F654-4555-BC21-7137D98E027C}"/>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id="{0B633DEF-CDC6-4A75-A05B-0C875E2B8FF1}"/>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23A67F56-440C-4AE2-B52E-F6ECF3E31F86}"/>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E8F5BF8F-8918-4E36-8AAF-45E994E46B29}"/>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id="{1A2F56E4-C780-42A2-BA54-B1EAB7CA2197}"/>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id="{7405E86B-3690-4EBE-8353-7ABE76F10810}"/>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id="{DB54048B-A035-47F0-B54D-1B9676EE8931}"/>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12F6976C-DDBF-4808-9B45-2C78E0FC6AA7}"/>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66103D17-8EEC-45BF-B909-8F6DB8575A35}"/>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57F6EB7B-A4AE-4147-A94B-9C2860A158F4}"/>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95673032-36DB-4772-82D8-46E21D810A56}"/>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CDE9935C-FEBD-421A-A63B-8A87A2D4A4D9}"/>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id="{D242C672-1222-4C21-9E3D-F365D9665E1B}"/>
              </a:ext>
            </a:extLst>
          </p:cNvPr>
          <p:cNvSpPr>
            <a:spLocks noGrp="1"/>
          </p:cNvSpPr>
          <p:nvPr>
            <p:ph type="body" sz="quarter" idx="59" hasCustomPrompt="1"/>
          </p:nvPr>
        </p:nvSpPr>
        <p:spPr>
          <a:xfrm>
            <a:off x="5360988" y="2190750"/>
            <a:ext cx="1793875" cy="561975"/>
          </a:xfrm>
          <a:solidFill>
            <a:schemeClr val="bg1">
              <a:lumMod val="95000"/>
            </a:schemeClr>
          </a:solidFill>
        </p:spPr>
        <p:txBody>
          <a:bodyPr tIns="36000" anchor="t"/>
          <a:lstStyle>
            <a:lvl1pPr marL="0" indent="0" algn="ctr">
              <a:buNone/>
              <a:defRPr sz="1600"/>
            </a:lvl1pPr>
          </a:lstStyle>
          <a:p>
            <a:pPr lvl="0"/>
            <a:r>
              <a:rPr lang="en-US" noProof="0"/>
              <a:t>Item Title</a:t>
            </a:r>
          </a:p>
        </p:txBody>
      </p:sp>
      <p:sp>
        <p:nvSpPr>
          <p:cNvPr id="37" name="Text Placeholder 36">
            <a:extLst>
              <a:ext uri="{FF2B5EF4-FFF2-40B4-BE49-F238E27FC236}">
                <a16:creationId xmlns:a16="http://schemas.microsoft.com/office/drawing/2014/main" id="{2F97A7E3-509A-417D-9818-EDDA3B539E4F}"/>
              </a:ext>
            </a:extLst>
          </p:cNvPr>
          <p:cNvSpPr>
            <a:spLocks noGrp="1"/>
          </p:cNvSpPr>
          <p:nvPr>
            <p:ph type="body" sz="quarter" idx="60" hasCustomPrompt="1"/>
          </p:nvPr>
        </p:nvSpPr>
        <p:spPr>
          <a:xfrm>
            <a:off x="5412717" y="2505005"/>
            <a:ext cx="1690417" cy="224670"/>
          </a:xfrm>
        </p:spPr>
        <p:txBody>
          <a:bodyPr/>
          <a:lstStyle>
            <a:lvl1pPr marL="0" indent="0" algn="ctr">
              <a:buNone/>
              <a:defRPr sz="12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Picture Placeholder 4">
            <a:extLst>
              <a:ext uri="{FF2B5EF4-FFF2-40B4-BE49-F238E27FC236}">
                <a16:creationId xmlns:a16="http://schemas.microsoft.com/office/drawing/2014/main" id="{8977821B-617D-47E4-AAA2-FADADD15EBCD}"/>
              </a:ext>
            </a:extLst>
          </p:cNvPr>
          <p:cNvSpPr>
            <a:spLocks noGrp="1"/>
          </p:cNvSpPr>
          <p:nvPr>
            <p:ph type="pic" sz="quarter" idx="12" hasCustomPrompt="1"/>
          </p:nvPr>
        </p:nvSpPr>
        <p:spPr>
          <a:xfrm>
            <a:off x="431799"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1974854"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11" name="Text Placeholder 10">
            <a:extLst>
              <a:ext uri="{FF2B5EF4-FFF2-40B4-BE49-F238E27FC236}">
                <a16:creationId xmlns:a16="http://schemas.microsoft.com/office/drawing/2014/main" id="{53739758-B746-428A-A18B-3989DA89A860}"/>
              </a:ext>
            </a:extLst>
          </p:cNvPr>
          <p:cNvSpPr>
            <a:spLocks noGrp="1"/>
          </p:cNvSpPr>
          <p:nvPr>
            <p:ph type="body" sz="quarter" idx="14" hasCustomPrompt="1"/>
          </p:nvPr>
        </p:nvSpPr>
        <p:spPr>
          <a:xfrm>
            <a:off x="1974854"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28" name="Text Placeholder 8">
            <a:extLst>
              <a:ext uri="{FF2B5EF4-FFF2-40B4-BE49-F238E27FC236}">
                <a16:creationId xmlns:a16="http://schemas.microsoft.com/office/drawing/2014/main" id="{B502D142-31B4-4BFF-A18F-9FB36E0F4005}"/>
              </a:ext>
            </a:extLst>
          </p:cNvPr>
          <p:cNvSpPr>
            <a:spLocks noGrp="1"/>
          </p:cNvSpPr>
          <p:nvPr>
            <p:ph type="body" sz="quarter" idx="33" hasCustomPrompt="1"/>
          </p:nvPr>
        </p:nvSpPr>
        <p:spPr>
          <a:xfrm>
            <a:off x="1974854"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id="{ED382BE6-73A2-49C4-9284-7996310FE85F}"/>
              </a:ext>
            </a:extLst>
          </p:cNvPr>
          <p:cNvSpPr>
            <a:spLocks noGrp="1"/>
          </p:cNvSpPr>
          <p:nvPr>
            <p:ph type="pic" sz="quarter" idx="34" hasCustomPrompt="1"/>
          </p:nvPr>
        </p:nvSpPr>
        <p:spPr>
          <a:xfrm>
            <a:off x="4268028"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2" name="Text Placeholder 8">
            <a:extLst>
              <a:ext uri="{FF2B5EF4-FFF2-40B4-BE49-F238E27FC236}">
                <a16:creationId xmlns:a16="http://schemas.microsoft.com/office/drawing/2014/main" id="{5E81FDE4-AA9D-42F8-BEAF-C710A81DC8AB}"/>
              </a:ext>
            </a:extLst>
          </p:cNvPr>
          <p:cNvSpPr>
            <a:spLocks noGrp="1"/>
          </p:cNvSpPr>
          <p:nvPr>
            <p:ph type="body" sz="quarter" idx="35" hasCustomPrompt="1"/>
          </p:nvPr>
        </p:nvSpPr>
        <p:spPr>
          <a:xfrm>
            <a:off x="581108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3" name="Text Placeholder 10">
            <a:extLst>
              <a:ext uri="{FF2B5EF4-FFF2-40B4-BE49-F238E27FC236}">
                <a16:creationId xmlns:a16="http://schemas.microsoft.com/office/drawing/2014/main" id="{9D6585E1-D051-4611-811C-C8101B0D2F03}"/>
              </a:ext>
            </a:extLst>
          </p:cNvPr>
          <p:cNvSpPr>
            <a:spLocks noGrp="1"/>
          </p:cNvSpPr>
          <p:nvPr>
            <p:ph type="body" sz="quarter" idx="36" hasCustomPrompt="1"/>
          </p:nvPr>
        </p:nvSpPr>
        <p:spPr>
          <a:xfrm>
            <a:off x="581108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id="{6C195A32-24CC-4109-9C00-31757D0A0A3C}"/>
              </a:ext>
            </a:extLst>
          </p:cNvPr>
          <p:cNvSpPr>
            <a:spLocks noGrp="1"/>
          </p:cNvSpPr>
          <p:nvPr>
            <p:ph type="body" sz="quarter" idx="37" hasCustomPrompt="1"/>
          </p:nvPr>
        </p:nvSpPr>
        <p:spPr>
          <a:xfrm>
            <a:off x="581108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id="{B318C64F-C963-4A3C-BB8F-999A7F7F5F88}"/>
              </a:ext>
            </a:extLst>
          </p:cNvPr>
          <p:cNvSpPr>
            <a:spLocks noGrp="1"/>
          </p:cNvSpPr>
          <p:nvPr>
            <p:ph type="pic" sz="quarter" idx="38" hasCustomPrompt="1"/>
          </p:nvPr>
        </p:nvSpPr>
        <p:spPr>
          <a:xfrm>
            <a:off x="8112825" y="2319681"/>
            <a:ext cx="1352367" cy="1352367"/>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Image Here</a:t>
            </a:r>
          </a:p>
        </p:txBody>
      </p:sp>
      <p:sp>
        <p:nvSpPr>
          <p:cNvPr id="46" name="Text Placeholder 8">
            <a:extLst>
              <a:ext uri="{FF2B5EF4-FFF2-40B4-BE49-F238E27FC236}">
                <a16:creationId xmlns:a16="http://schemas.microsoft.com/office/drawing/2014/main" id="{B8B9BC49-5937-4C0A-9AA6-7A7DA7F18CAF}"/>
              </a:ext>
            </a:extLst>
          </p:cNvPr>
          <p:cNvSpPr>
            <a:spLocks noGrp="1"/>
          </p:cNvSpPr>
          <p:nvPr>
            <p:ph type="body" sz="quarter" idx="39" hasCustomPrompt="1"/>
          </p:nvPr>
        </p:nvSpPr>
        <p:spPr>
          <a:xfrm>
            <a:off x="9647313" y="2485913"/>
            <a:ext cx="2124000" cy="701538"/>
          </a:xfrm>
        </p:spPr>
        <p:txBody>
          <a:bodyPr anchor="b"/>
          <a:lstStyle>
            <a:lvl1pPr marL="0" indent="0" algn="l">
              <a:buFont typeface="Arial" panose="020B0604020202020204" pitchFamily="34" charset="0"/>
              <a:buNone/>
              <a:defRPr sz="2400"/>
            </a:lvl1pPr>
          </a:lstStyle>
          <a:p>
            <a:pPr lvl="0"/>
            <a:r>
              <a:rPr lang="en-US" noProof="0"/>
              <a:t>Name</a:t>
            </a:r>
          </a:p>
        </p:txBody>
      </p:sp>
      <p:sp>
        <p:nvSpPr>
          <p:cNvPr id="47" name="Text Placeholder 10">
            <a:extLst>
              <a:ext uri="{FF2B5EF4-FFF2-40B4-BE49-F238E27FC236}">
                <a16:creationId xmlns:a16="http://schemas.microsoft.com/office/drawing/2014/main" id="{8020B4D6-002F-4FA9-BF1D-FC56D9A06F28}"/>
              </a:ext>
            </a:extLst>
          </p:cNvPr>
          <p:cNvSpPr>
            <a:spLocks noGrp="1"/>
          </p:cNvSpPr>
          <p:nvPr>
            <p:ph type="body" sz="quarter" idx="40" hasCustomPrompt="1"/>
          </p:nvPr>
        </p:nvSpPr>
        <p:spPr>
          <a:xfrm>
            <a:off x="9647313" y="3904988"/>
            <a:ext cx="2124000" cy="1800000"/>
          </a:xfrm>
        </p:spPr>
        <p:txBody>
          <a:bodyPr/>
          <a:lstStyle>
            <a:lvl1pPr marL="0" indent="0" algn="l">
              <a:buNone/>
              <a:defRPr sz="14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id="{93C1946C-7118-4BF3-8EE8-B0944465F49A}"/>
              </a:ext>
            </a:extLst>
          </p:cNvPr>
          <p:cNvSpPr>
            <a:spLocks noGrp="1"/>
          </p:cNvSpPr>
          <p:nvPr>
            <p:ph type="body" sz="quarter" idx="41" hasCustomPrompt="1"/>
          </p:nvPr>
        </p:nvSpPr>
        <p:spPr>
          <a:xfrm>
            <a:off x="9647313" y="3461032"/>
            <a:ext cx="2124000" cy="245885"/>
          </a:xfrm>
        </p:spPr>
        <p:txBody>
          <a:bodyPr/>
          <a:lstStyle>
            <a:lvl1pPr marL="0" indent="0" algn="l">
              <a:buFont typeface="Arial" panose="020B0604020202020204" pitchFamily="34" charset="0"/>
              <a:buNone/>
              <a:defRPr sz="14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37570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37570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4319606"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4319606"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6263509"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6263509"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8207412"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8207412"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37570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4319606"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6263509"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8207412"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21" name="Text Placeholder 8">
            <a:extLst>
              <a:ext uri="{FF2B5EF4-FFF2-40B4-BE49-F238E27FC236}">
                <a16:creationId xmlns:a16="http://schemas.microsoft.com/office/drawing/2014/main" id="{F9EF21D5-1862-4F5B-86BF-B76AF2A72B32}"/>
              </a:ext>
            </a:extLst>
          </p:cNvPr>
          <p:cNvSpPr>
            <a:spLocks noGrp="1"/>
          </p:cNvSpPr>
          <p:nvPr>
            <p:ph type="body" sz="quarter" idx="46" hasCustomPrompt="1"/>
          </p:nvPr>
        </p:nvSpPr>
        <p:spPr>
          <a:xfrm>
            <a:off x="10151313" y="4113808"/>
            <a:ext cx="1620000" cy="783544"/>
          </a:xfrm>
        </p:spPr>
        <p:txBody>
          <a:bodyPr/>
          <a:lstStyle>
            <a:lvl1pPr marL="0" indent="0" algn="l">
              <a:buFont typeface="Arial" panose="020B0604020202020204" pitchFamily="34" charset="0"/>
              <a:buNone/>
              <a:defRPr sz="2400"/>
            </a:lvl1pPr>
          </a:lstStyle>
          <a:p>
            <a:pPr lvl="0"/>
            <a:r>
              <a:rPr lang="en-US" noProof="0"/>
              <a:t>Full Name</a:t>
            </a:r>
          </a:p>
        </p:txBody>
      </p:sp>
      <p:sp>
        <p:nvSpPr>
          <p:cNvPr id="22" name="Text Placeholder 10">
            <a:extLst>
              <a:ext uri="{FF2B5EF4-FFF2-40B4-BE49-F238E27FC236}">
                <a16:creationId xmlns:a16="http://schemas.microsoft.com/office/drawing/2014/main" id="{80EC8DA4-EC6B-4362-949F-968E973A545B}"/>
              </a:ext>
            </a:extLst>
          </p:cNvPr>
          <p:cNvSpPr>
            <a:spLocks noGrp="1"/>
          </p:cNvSpPr>
          <p:nvPr>
            <p:ph type="body" sz="quarter" idx="47" hasCustomPrompt="1"/>
          </p:nvPr>
        </p:nvSpPr>
        <p:spPr>
          <a:xfrm>
            <a:off x="10151313" y="5258975"/>
            <a:ext cx="1620000" cy="720000"/>
          </a:xfrm>
        </p:spPr>
        <p:txBody>
          <a:bodyPr/>
          <a:lstStyle>
            <a:lvl1pPr marL="0" indent="0" algn="l">
              <a:buNone/>
              <a:defRPr sz="14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id="{FC64B5FD-0E87-4FAB-AFEA-D10DFED9F653}"/>
              </a:ext>
            </a:extLst>
          </p:cNvPr>
          <p:cNvSpPr>
            <a:spLocks noGrp="1"/>
          </p:cNvSpPr>
          <p:nvPr>
            <p:ph type="pic" sz="quarter" idx="48"/>
          </p:nvPr>
        </p:nvSpPr>
        <p:spPr>
          <a:xfrm>
            <a:off x="10151313" y="2246681"/>
            <a:ext cx="1620000" cy="162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2">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id="{8BA39708-26C4-4C58-AAF1-7DDBAAFACC99}"/>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0" name="Rectangle 9">
            <a:extLst>
              <a:ext uri="{FF2B5EF4-FFF2-40B4-BE49-F238E27FC236}">
                <a16:creationId xmlns:a16="http://schemas.microsoft.com/office/drawing/2014/main" id="{129FEC1A-545F-4D58-B291-028B7D695567}"/>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539896" y="2377000"/>
            <a:ext cx="3571782" cy="2387600"/>
          </a:xfrm>
        </p:spPr>
        <p:txBody>
          <a:bodyPr anchor="b"/>
          <a:lstStyle>
            <a:lvl1pPr algn="l">
              <a:defRPr sz="36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539896" y="4962525"/>
            <a:ext cx="35717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787B6BB1-24C3-48A6-913C-94F7EA8127A1}"/>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C1C9CBFF-5639-480A-82C7-50DAD54E2E48}"/>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5" name="Text Placeholder 5">
            <a:extLst>
              <a:ext uri="{FF2B5EF4-FFF2-40B4-BE49-F238E27FC236}">
                <a16:creationId xmlns:a16="http://schemas.microsoft.com/office/drawing/2014/main" id="{91612B32-057C-422E-8B4A-7B464DE04A79}"/>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305928462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582A4E56-DEE9-4FB2-89FF-0F12DB08ADCA}"/>
              </a:ext>
            </a:extLst>
          </p:cNvPr>
          <p:cNvSpPr>
            <a:spLocks noGrp="1"/>
          </p:cNvSpPr>
          <p:nvPr>
            <p:ph type="ftr" sz="quarter" idx="10"/>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Tree>
    <p:extLst>
      <p:ext uri="{BB962C8B-B14F-4D97-AF65-F5344CB8AC3E}">
        <p14:creationId xmlns:p14="http://schemas.microsoft.com/office/powerpoint/2010/main" val="176023810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Title Slide 2">
    <p:bg>
      <p:bgPr>
        <a:solidFill>
          <a:schemeClr val="bg1">
            <a:lumMod val="95000"/>
          </a:schemeClr>
        </a:solidFill>
        <a:effectLst/>
      </p:bgPr>
    </p:bg>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id="{FF978957-D101-43B4-A717-19B1820B4F1A}"/>
              </a:ext>
            </a:extLst>
          </p:cNvPr>
          <p:cNvSpPr>
            <a:spLocks noGrp="1"/>
          </p:cNvSpPr>
          <p:nvPr>
            <p:ph type="pic" sz="quarter" idx="10" hasCustomPrompt="1"/>
          </p:nvPr>
        </p:nvSpPr>
        <p:spPr>
          <a:xfrm>
            <a:off x="0" y="0"/>
            <a:ext cx="12192000" cy="6786563"/>
          </a:xfrm>
          <a:solidFill>
            <a:schemeClr val="tx1">
              <a:lumMod val="75000"/>
              <a:lumOff val="25000"/>
            </a:schemeClr>
          </a:solidFill>
        </p:spPr>
        <p:txBody>
          <a:bodyPr lIns="1044000" rIns="0" anchor="ctr"/>
          <a:lstStyle>
            <a:lvl1pPr marL="0" indent="0" algn="l">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9" name="Rectangle 8">
            <a:extLst>
              <a:ext uri="{FF2B5EF4-FFF2-40B4-BE49-F238E27FC236}">
                <a16:creationId xmlns:a16="http://schemas.microsoft.com/office/drawing/2014/main" id="{84DD3616-4E40-4CE5-88C8-2AF6E47D2086}"/>
              </a:ext>
            </a:extLst>
          </p:cNvPr>
          <p:cNvSpPr/>
          <p:nvPr userDrawn="1"/>
        </p:nvSpPr>
        <p:spPr>
          <a:xfrm>
            <a:off x="6336000" y="0"/>
            <a:ext cx="3979575" cy="6786563"/>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a:extLst>
              <a:ext uri="{FF2B5EF4-FFF2-40B4-BE49-F238E27FC236}">
                <a16:creationId xmlns:a16="http://schemas.microsoft.com/office/drawing/2014/main" id="{1EA3B184-0AF0-4DF5-B2BD-E6D1806BE1BF}"/>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Rectangle 11">
            <a:extLst>
              <a:ext uri="{FF2B5EF4-FFF2-40B4-BE49-F238E27FC236}">
                <a16:creationId xmlns:a16="http://schemas.microsoft.com/office/drawing/2014/main" id="{B8FC9062-5711-4550-8470-F1324E804FFF}"/>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hasCustomPrompt="1"/>
          </p:nvPr>
        </p:nvSpPr>
        <p:spPr>
          <a:xfrm>
            <a:off x="6539896" y="2377000"/>
            <a:ext cx="3571782" cy="2387600"/>
          </a:xfrm>
        </p:spPr>
        <p:txBody>
          <a:bodyPr anchor="b"/>
          <a:lstStyle>
            <a:lvl1pPr algn="l">
              <a:defRPr sz="5400" spc="-300">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hasCustomPrompt="1"/>
          </p:nvPr>
        </p:nvSpPr>
        <p:spPr>
          <a:xfrm>
            <a:off x="6905624" y="5057775"/>
            <a:ext cx="3206053" cy="247650"/>
          </a:xfrm>
        </p:spPr>
        <p:txBody>
          <a:bodyPr/>
          <a:lstStyle>
            <a:lvl1pPr marL="0" indent="0" algn="l">
              <a:buNone/>
              <a:defRPr sz="1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Full Name</a:t>
            </a:r>
          </a:p>
        </p:txBody>
      </p:sp>
      <p:sp>
        <p:nvSpPr>
          <p:cNvPr id="5" name="Text Placeholder 4">
            <a:extLst>
              <a:ext uri="{FF2B5EF4-FFF2-40B4-BE49-F238E27FC236}">
                <a16:creationId xmlns:a16="http://schemas.microsoft.com/office/drawing/2014/main" id="{99EABB85-2AAF-4939-BDF4-E3CF2F31B32F}"/>
              </a:ext>
            </a:extLst>
          </p:cNvPr>
          <p:cNvSpPr>
            <a:spLocks noGrp="1"/>
          </p:cNvSpPr>
          <p:nvPr>
            <p:ph type="body" sz="quarter" idx="12" hasCustomPrompt="1"/>
          </p:nvPr>
        </p:nvSpPr>
        <p:spPr>
          <a:xfrm>
            <a:off x="6905625" y="5400675"/>
            <a:ext cx="3206750" cy="247650"/>
          </a:xfrm>
        </p:spPr>
        <p:txBody>
          <a:bodyPr vert="horz" lIns="0" tIns="0" rIns="0" bIns="0" rtlCol="0">
            <a:noAutofit/>
          </a:bodyPr>
          <a:lstStyle>
            <a:lvl1pPr marL="0" indent="0">
              <a:buNone/>
              <a:defRPr lang="en-US" sz="1400" dirty="0" smtClean="0">
                <a:solidFill>
                  <a:schemeClr val="bg1"/>
                </a:solidFill>
              </a:defRPr>
            </a:lvl1pPr>
            <a:lvl2pPr>
              <a:defRPr lang="en-US" sz="2000" dirty="0" smtClean="0"/>
            </a:lvl2pPr>
            <a:lvl3pPr>
              <a:defRPr lang="en-US" sz="1800" dirty="0" smtClean="0"/>
            </a:lvl3pPr>
            <a:lvl4pPr>
              <a:defRPr lang="en-US" sz="1600" dirty="0" smtClean="0"/>
            </a:lvl4pPr>
            <a:lvl5pPr>
              <a:defRPr lang="en-ZA" sz="1600" dirty="0"/>
            </a:lvl5pPr>
          </a:lstStyle>
          <a:p>
            <a:pPr marL="266700" lvl="0" indent="-266700"/>
            <a:r>
              <a:rPr lang="en-US" noProof="0"/>
              <a:t>Contact Number</a:t>
            </a:r>
          </a:p>
        </p:txBody>
      </p:sp>
      <p:sp>
        <p:nvSpPr>
          <p:cNvPr id="10" name="Text Placeholder 9">
            <a:extLst>
              <a:ext uri="{FF2B5EF4-FFF2-40B4-BE49-F238E27FC236}">
                <a16:creationId xmlns:a16="http://schemas.microsoft.com/office/drawing/2014/main" id="{04E7DF27-55E9-4F17-91D3-29228A4020F3}"/>
              </a:ext>
            </a:extLst>
          </p:cNvPr>
          <p:cNvSpPr>
            <a:spLocks noGrp="1"/>
          </p:cNvSpPr>
          <p:nvPr>
            <p:ph type="body" sz="quarter" idx="13" hasCustomPrompt="1"/>
          </p:nvPr>
        </p:nvSpPr>
        <p:spPr>
          <a:xfrm>
            <a:off x="6905625" y="5751513"/>
            <a:ext cx="3206750" cy="247650"/>
          </a:xfrm>
        </p:spPr>
        <p:txBody>
          <a:bodyPr vert="horz" lIns="0" tIns="0" rIns="0" bIns="0" rtlCol="0">
            <a:noAutofit/>
          </a:bodyPr>
          <a:lstStyle>
            <a:lvl1pPr marL="0" indent="0">
              <a:buNone/>
              <a:defRPr lang="en-US" sz="1400" smtClean="0">
                <a:solidFill>
                  <a:schemeClr val="bg1"/>
                </a:solidFill>
              </a:defRPr>
            </a:lvl1pPr>
            <a:lvl2pPr>
              <a:defRPr lang="en-US" sz="2000" smtClean="0"/>
            </a:lvl2pPr>
            <a:lvl3pPr>
              <a:defRPr lang="en-US" sz="1800" smtClean="0"/>
            </a:lvl3pPr>
            <a:lvl4pPr>
              <a:defRPr lang="en-US" sz="1600" smtClean="0"/>
            </a:lvl4pPr>
            <a:lvl5pPr>
              <a:defRPr lang="en-ZA" sz="1600"/>
            </a:lvl5pPr>
          </a:lstStyle>
          <a:p>
            <a:pPr marL="266700" lvl="0" indent="-266700"/>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33307" y="915497"/>
            <a:ext cx="4666142" cy="4684105"/>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62929" y="915497"/>
            <a:ext cx="4666142" cy="4684105"/>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292551" y="915497"/>
            <a:ext cx="4666142" cy="4684105"/>
          </a:xfrm>
          <a:prstGeom prst="rect">
            <a:avLst/>
          </a:prstGeom>
        </p:spPr>
      </p:pic>
      <p:sp>
        <p:nvSpPr>
          <p:cNvPr id="2" name="Title 1">
            <a:extLst>
              <a:ext uri="{FF2B5EF4-FFF2-40B4-BE49-F238E27FC236}">
                <a16:creationId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1" name="Content Placeholder 3">
            <a:extLst>
              <a:ext uri="{FF2B5EF4-FFF2-40B4-BE49-F238E27FC236}">
                <a16:creationId xmlns:a16="http://schemas.microsoft.com/office/drawing/2014/main" id="{47EC9494-5A42-419D-AADF-96EF1EFD7B64}"/>
              </a:ext>
            </a:extLst>
          </p:cNvPr>
          <p:cNvSpPr>
            <a:spLocks noGrp="1"/>
          </p:cNvSpPr>
          <p:nvPr>
            <p:ph sz="half" idx="2" hasCustomPrompt="1"/>
          </p:nvPr>
        </p:nvSpPr>
        <p:spPr>
          <a:xfrm>
            <a:off x="1615505"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id="{CE2D3309-00A3-42D9-8706-6F2A6AD3BB04}"/>
              </a:ext>
            </a:extLst>
          </p:cNvPr>
          <p:cNvSpPr>
            <a:spLocks noGrp="1"/>
          </p:cNvSpPr>
          <p:nvPr>
            <p:ph type="body" sz="quarter" idx="14" hasCustomPrompt="1"/>
          </p:nvPr>
        </p:nvSpPr>
        <p:spPr>
          <a:xfrm>
            <a:off x="1615505"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id="{94E4C70C-AC1E-4EDE-B2C1-23A54123479F}"/>
              </a:ext>
            </a:extLst>
          </p:cNvPr>
          <p:cNvSpPr>
            <a:spLocks noGrp="1"/>
          </p:cNvSpPr>
          <p:nvPr>
            <p:ph sz="half" idx="15" hasCustomPrompt="1"/>
          </p:nvPr>
        </p:nvSpPr>
        <p:spPr>
          <a:xfrm>
            <a:off x="517714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id="{14B1BB7D-C6D3-4D9C-A235-6CBB5A13EEC6}"/>
              </a:ext>
            </a:extLst>
          </p:cNvPr>
          <p:cNvSpPr>
            <a:spLocks noGrp="1"/>
          </p:cNvSpPr>
          <p:nvPr>
            <p:ph type="body" sz="quarter" idx="16" hasCustomPrompt="1"/>
          </p:nvPr>
        </p:nvSpPr>
        <p:spPr>
          <a:xfrm>
            <a:off x="517714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id="{718515F4-6451-4FB7-ACE4-5D9C2CD207A4}"/>
              </a:ext>
            </a:extLst>
          </p:cNvPr>
          <p:cNvSpPr>
            <a:spLocks noGrp="1"/>
          </p:cNvSpPr>
          <p:nvPr>
            <p:ph sz="half" idx="17" hasCustomPrompt="1"/>
          </p:nvPr>
        </p:nvSpPr>
        <p:spPr>
          <a:xfrm>
            <a:off x="8699878" y="5752808"/>
            <a:ext cx="1980000" cy="548945"/>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id="{B362C889-34FC-4EB1-967B-DC98349082CB}"/>
              </a:ext>
            </a:extLst>
          </p:cNvPr>
          <p:cNvSpPr>
            <a:spLocks noGrp="1"/>
          </p:cNvSpPr>
          <p:nvPr>
            <p:ph type="body" sz="quarter" idx="18" hasCustomPrompt="1"/>
          </p:nvPr>
        </p:nvSpPr>
        <p:spPr>
          <a:xfrm>
            <a:off x="8699878" y="5291099"/>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id="{4C4EB921-BD58-4C2E-BDD5-FC8D2629829B}"/>
              </a:ext>
            </a:extLst>
          </p:cNvPr>
          <p:cNvSpPr>
            <a:spLocks noGrp="1"/>
          </p:cNvSpPr>
          <p:nvPr>
            <p:ph type="pic" sz="quarter" idx="19"/>
          </p:nvPr>
        </p:nvSpPr>
        <p:spPr>
          <a:xfrm>
            <a:off x="1751679"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7" name="Picture Placeholder 3">
            <a:extLst>
              <a:ext uri="{FF2B5EF4-FFF2-40B4-BE49-F238E27FC236}">
                <a16:creationId xmlns:a16="http://schemas.microsoft.com/office/drawing/2014/main" id="{3CB44DE3-C599-4EA7-BFDA-4E39AE89FC01}"/>
              </a:ext>
            </a:extLst>
          </p:cNvPr>
          <p:cNvSpPr>
            <a:spLocks noGrp="1"/>
          </p:cNvSpPr>
          <p:nvPr>
            <p:ph type="pic" sz="quarter" idx="20"/>
          </p:nvPr>
        </p:nvSpPr>
        <p:spPr>
          <a:xfrm>
            <a:off x="5281301"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18" name="Picture Placeholder 3">
            <a:extLst>
              <a:ext uri="{FF2B5EF4-FFF2-40B4-BE49-F238E27FC236}">
                <a16:creationId xmlns:a16="http://schemas.microsoft.com/office/drawing/2014/main" id="{A4392E45-2A0B-49BF-9952-79C42AF8DE90}"/>
              </a:ext>
            </a:extLst>
          </p:cNvPr>
          <p:cNvSpPr>
            <a:spLocks noGrp="1"/>
          </p:cNvSpPr>
          <p:nvPr>
            <p:ph type="pic" sz="quarter" idx="21"/>
          </p:nvPr>
        </p:nvSpPr>
        <p:spPr>
          <a:xfrm>
            <a:off x="8810923" y="1450182"/>
            <a:ext cx="1772571" cy="3183732"/>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123012765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 name="Text Placeholder 3">
            <a:extLst>
              <a:ext uri="{FF2B5EF4-FFF2-40B4-BE49-F238E27FC236}">
                <a16:creationId xmlns:a16="http://schemas.microsoft.com/office/drawing/2014/main" id="{749CC2AE-E299-42B4-A2C4-357708A0054F}"/>
              </a:ext>
            </a:extLst>
          </p:cNvPr>
          <p:cNvSpPr>
            <a:spLocks noGrp="1"/>
          </p:cNvSpPr>
          <p:nvPr>
            <p:ph type="body" sz="quarter" idx="34" hasCustomPrompt="1"/>
          </p:nvPr>
        </p:nvSpPr>
        <p:spPr>
          <a:xfrm>
            <a:off x="431800"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id="{199551C8-D5B2-495A-97BB-0711CD8C67EC}"/>
              </a:ext>
            </a:extLst>
          </p:cNvPr>
          <p:cNvSpPr>
            <a:spLocks noGrp="1"/>
          </p:cNvSpPr>
          <p:nvPr>
            <p:ph type="body" sz="quarter" idx="13" hasCustomPrompt="1"/>
          </p:nvPr>
        </p:nvSpPr>
        <p:spPr>
          <a:xfrm>
            <a:off x="582556"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id="{03139A49-E537-4395-967A-08C997820703}"/>
              </a:ext>
            </a:extLst>
          </p:cNvPr>
          <p:cNvSpPr>
            <a:spLocks noGrp="1"/>
          </p:cNvSpPr>
          <p:nvPr>
            <p:ph type="body" sz="quarter" idx="35" hasCustomPrompt="1"/>
          </p:nvPr>
        </p:nvSpPr>
        <p:spPr>
          <a:xfrm>
            <a:off x="4325172" y="3591659"/>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id="{3EE1C8A1-F171-46D2-A92F-1B0E9C52B1A9}"/>
              </a:ext>
            </a:extLst>
          </p:cNvPr>
          <p:cNvSpPr>
            <a:spLocks noGrp="1"/>
          </p:cNvSpPr>
          <p:nvPr>
            <p:ph type="body" sz="quarter" idx="36" hasCustomPrompt="1"/>
          </p:nvPr>
        </p:nvSpPr>
        <p:spPr>
          <a:xfrm>
            <a:off x="4468052" y="5448541"/>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id="{E3E7FB48-98BE-4677-A80F-969F9F307209}"/>
              </a:ext>
            </a:extLst>
          </p:cNvPr>
          <p:cNvSpPr>
            <a:spLocks noGrp="1"/>
          </p:cNvSpPr>
          <p:nvPr>
            <p:ph type="body" sz="quarter" idx="37" hasCustomPrompt="1"/>
          </p:nvPr>
        </p:nvSpPr>
        <p:spPr>
          <a:xfrm>
            <a:off x="8218545" y="1836744"/>
            <a:ext cx="3541655" cy="2224950"/>
          </a:xfrm>
          <a:solidFill>
            <a:schemeClr val="bg1">
              <a:lumMod val="95000"/>
            </a:schemeClr>
          </a:solidFill>
        </p:spPr>
        <p:txBody>
          <a:bodyPr lIns="180000" tIns="180000" rIns="180000" bIns="180000"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id="{0146F28A-70F5-4E8B-8A3A-ADB1B6A080D1}"/>
              </a:ext>
            </a:extLst>
          </p:cNvPr>
          <p:cNvSpPr>
            <a:spLocks noGrp="1"/>
          </p:cNvSpPr>
          <p:nvPr>
            <p:ph type="body" sz="quarter" idx="38" hasCustomPrompt="1"/>
          </p:nvPr>
        </p:nvSpPr>
        <p:spPr>
          <a:xfrm>
            <a:off x="8369301" y="3693626"/>
            <a:ext cx="3251132" cy="231102"/>
          </a:xfrm>
        </p:spPr>
        <p:txBody>
          <a:bodyPr anchor="t"/>
          <a:lstStyle>
            <a:lvl1pPr marL="0" indent="0" algn="r">
              <a:buFont typeface="Arial" panose="020B0604020202020204" pitchFamily="34" charset="0"/>
              <a:buNone/>
              <a:defRPr sz="12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DC433A2F-8949-4AAC-AE96-175254493AF4}"/>
              </a:ext>
            </a:extLst>
          </p:cNvPr>
          <p:cNvSpPr/>
          <p:nvPr userDrawn="1"/>
        </p:nvSpPr>
        <p:spPr>
          <a:xfrm>
            <a:off x="0" y="0"/>
            <a:ext cx="6336000" cy="678656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432000" y="2377000"/>
            <a:ext cx="5472000"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432000" y="4962525"/>
            <a:ext cx="5472000"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6" name="Rectangle 5">
            <a:extLst>
              <a:ext uri="{FF2B5EF4-FFF2-40B4-BE49-F238E27FC236}">
                <a16:creationId xmlns:a16="http://schemas.microsoft.com/office/drawing/2014/main" id="{EA8EA9D3-63E1-4170-B9FF-2F1AF08CCA45}"/>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a:extLst>
              <a:ext uri="{FF2B5EF4-FFF2-40B4-BE49-F238E27FC236}">
                <a16:creationId xmlns:a16="http://schemas.microsoft.com/office/drawing/2014/main" id="{B6AE9C85-4EEF-40CA-AA18-4DC9F703F4F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183102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5D700-F00E-4505-8483-501219FB8BD2}"/>
              </a:ext>
            </a:extLst>
          </p:cNvPr>
          <p:cNvSpPr/>
          <p:nvPr userDrawn="1"/>
        </p:nvSpPr>
        <p:spPr>
          <a:xfrm>
            <a:off x="0" y="0"/>
            <a:ext cx="12192000" cy="6365362"/>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418683493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13" name="Content Placeholder 2">
            <a:extLst>
              <a:ext uri="{FF2B5EF4-FFF2-40B4-BE49-F238E27FC236}">
                <a16:creationId xmlns:a16="http://schemas.microsoft.com/office/drawing/2014/main" id="{DF554488-3F7D-4F3A-9AAF-73FB0977D735}"/>
              </a:ext>
            </a:extLst>
          </p:cNvPr>
          <p:cNvSpPr>
            <a:spLocks noGrp="1"/>
          </p:cNvSpPr>
          <p:nvPr>
            <p:ph idx="1" hasCustomPrompt="1"/>
          </p:nvPr>
        </p:nvSpPr>
        <p:spPr>
          <a:xfrm>
            <a:off x="5805962" y="457200"/>
            <a:ext cx="5501126" cy="5411787"/>
          </a:xfrm>
        </p:spPr>
        <p:txBody>
          <a:bodyPr/>
          <a:lstStyle>
            <a:lvl1pPr>
              <a:buClr>
                <a:schemeClr val="bg1"/>
              </a:buClr>
              <a:defRPr sz="2400">
                <a:solidFill>
                  <a:schemeClr val="bg1"/>
                </a:solidFill>
              </a:defRPr>
            </a:lvl1pPr>
            <a:lvl2pPr>
              <a:defRPr sz="20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1"/>
            <a:ext cx="6406950" cy="6857998"/>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11" name="Title 1">
            <a:extLst>
              <a:ext uri="{FF2B5EF4-FFF2-40B4-BE49-F238E27FC236}">
                <a16:creationId xmlns:a16="http://schemas.microsoft.com/office/drawing/2014/main" id="{0F80631D-0113-45B5-9716-6AED2430C97F}"/>
              </a:ext>
            </a:extLst>
          </p:cNvPr>
          <p:cNvSpPr>
            <a:spLocks noGrp="1"/>
          </p:cNvSpPr>
          <p:nvPr>
            <p:ph type="title"/>
          </p:nvPr>
        </p:nvSpPr>
        <p:spPr>
          <a:xfrm>
            <a:off x="839788" y="457200"/>
            <a:ext cx="3932237" cy="1600200"/>
          </a:xfrm>
        </p:spPr>
        <p:txBody>
          <a:bodyPr anchor="b"/>
          <a:lstStyle>
            <a:lvl1pPr>
              <a:defRPr sz="3200"/>
            </a:lvl1pPr>
          </a:lstStyle>
          <a:p>
            <a:r>
              <a:rPr lang="en-US" noProof="0"/>
              <a:t>Click to edit Master title style</a:t>
            </a:r>
          </a:p>
        </p:txBody>
      </p:sp>
      <p:sp>
        <p:nvSpPr>
          <p:cNvPr id="12" name="Text Placeholder 3">
            <a:extLst>
              <a:ext uri="{FF2B5EF4-FFF2-40B4-BE49-F238E27FC236}">
                <a16:creationId xmlns:a16="http://schemas.microsoft.com/office/drawing/2014/main" id="{81AC65F5-382D-4CF6-95CF-DD3FC6D96F37}"/>
              </a:ext>
            </a:extLst>
          </p:cNvPr>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9" name="Picture Placeholder 2">
            <a:extLst>
              <a:ext uri="{FF2B5EF4-FFF2-40B4-BE49-F238E27FC236}">
                <a16:creationId xmlns:a16="http://schemas.microsoft.com/office/drawing/2014/main" id="{56321125-B861-4CD5-8023-6E403517657A}"/>
              </a:ext>
            </a:extLst>
          </p:cNvPr>
          <p:cNvSpPr>
            <a:spLocks noGrp="1"/>
          </p:cNvSpPr>
          <p:nvPr>
            <p:ph type="pic" idx="1"/>
          </p:nvPr>
        </p:nvSpPr>
        <p:spPr>
          <a:xfrm>
            <a:off x="5804181" y="457201"/>
            <a:ext cx="5504688" cy="5403850"/>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8771880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bg>
      <p:bgPr>
        <a:solidFill>
          <a:schemeClr val="bg1">
            <a:lumMod val="95000"/>
          </a:schemeClr>
        </a:solidFill>
        <a:effectLst/>
      </p:bgPr>
    </p:bg>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id="{6FAD7B97-1B74-414B-B585-45E33908CBEB}"/>
              </a:ext>
            </a:extLst>
          </p:cNvPr>
          <p:cNvSpPr>
            <a:spLocks noGrp="1"/>
          </p:cNvSpPr>
          <p:nvPr>
            <p:ph type="pic" sz="quarter" idx="10" hasCustomPrompt="1"/>
          </p:nvPr>
        </p:nvSpPr>
        <p:spPr>
          <a:xfrm>
            <a:off x="0" y="0"/>
            <a:ext cx="12192000" cy="6365363"/>
          </a:xfrm>
          <a:solidFill>
            <a:schemeClr val="tx1">
              <a:lumMod val="75000"/>
              <a:lumOff val="25000"/>
            </a:schemeClr>
          </a:solidFill>
        </p:spPr>
        <p:txBody>
          <a:bodyPr vert="vert270" lIns="144000" tIns="0" rIns="0" anchor="t"/>
          <a:lstStyle>
            <a:lvl1pPr marL="0" indent="0" algn="ctr">
              <a:buNone/>
              <a:defRPr sz="11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dirty="0"/>
              <a:t>Insert or Drag and Drop your Photo Here </a:t>
            </a:r>
          </a:p>
        </p:txBody>
      </p:sp>
      <p:sp>
        <p:nvSpPr>
          <p:cNvPr id="13" name="Rectangle 12">
            <a:extLst>
              <a:ext uri="{FF2B5EF4-FFF2-40B4-BE49-F238E27FC236}">
                <a16:creationId xmlns:a16="http://schemas.microsoft.com/office/drawing/2014/main" id="{DC433A2F-8949-4AAC-AE96-175254493AF4}"/>
              </a:ext>
            </a:extLst>
          </p:cNvPr>
          <p:cNvSpPr/>
          <p:nvPr userDrawn="1"/>
        </p:nvSpPr>
        <p:spPr>
          <a:xfrm>
            <a:off x="432000" y="1"/>
            <a:ext cx="11760000" cy="6365362"/>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6745B1DD-2DBA-49BF-BF09-5B70713A4CDC}"/>
              </a:ext>
            </a:extLst>
          </p:cNvPr>
          <p:cNvSpPr>
            <a:spLocks noGrp="1"/>
          </p:cNvSpPr>
          <p:nvPr>
            <p:ph type="ctrTitle"/>
          </p:nvPr>
        </p:nvSpPr>
        <p:spPr>
          <a:xfrm>
            <a:off x="680728" y="2377000"/>
            <a:ext cx="6299682" cy="2387600"/>
          </a:xfrm>
        </p:spPr>
        <p:txBody>
          <a:bodyPr anchor="b"/>
          <a:lstStyle>
            <a:lvl1pPr algn="l">
              <a:defRPr sz="4200" spc="-300">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id="{C7A60831-AA5D-4359-AACC-37D7271F2BF9}"/>
              </a:ext>
            </a:extLst>
          </p:cNvPr>
          <p:cNvSpPr>
            <a:spLocks noGrp="1"/>
          </p:cNvSpPr>
          <p:nvPr>
            <p:ph type="subTitle" idx="1"/>
          </p:nvPr>
        </p:nvSpPr>
        <p:spPr>
          <a:xfrm>
            <a:off x="680728" y="4962525"/>
            <a:ext cx="6299682" cy="1219200"/>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5" name="Rectangle 4">
            <a:extLst>
              <a:ext uri="{FF2B5EF4-FFF2-40B4-BE49-F238E27FC236}">
                <a16:creationId xmlns:a16="http://schemas.microsoft.com/office/drawing/2014/main" id="{C1384471-818E-4B2E-BA19-852421944514}"/>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a:extLst>
              <a:ext uri="{FF2B5EF4-FFF2-40B4-BE49-F238E27FC236}">
                <a16:creationId xmlns:a16="http://schemas.microsoft.com/office/drawing/2014/main" id="{6FBA5E93-E4C5-4917-B92A-53FC468CFEBD}"/>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Slide Number Placeholder 6">
            <a:extLst>
              <a:ext uri="{FF2B5EF4-FFF2-40B4-BE49-F238E27FC236}">
                <a16:creationId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dirty="0"/>
          </a:p>
        </p:txBody>
      </p:sp>
      <p:sp>
        <p:nvSpPr>
          <p:cNvPr id="9" name="Footer Placeholder 8">
            <a:extLst>
              <a:ext uri="{FF2B5EF4-FFF2-40B4-BE49-F238E27FC236}">
                <a16:creationId xmlns:a16="http://schemas.microsoft.com/office/drawing/2014/main" id="{AF77174B-114F-48DF-AFBF-1AA3416ACD4A}"/>
              </a:ext>
            </a:extLst>
          </p:cNvPr>
          <p:cNvSpPr>
            <a:spLocks noGrp="1"/>
          </p:cNvSpPr>
          <p:nvPr>
            <p:ph type="ftr" sz="quarter" idx="13"/>
          </p:nvPr>
        </p:nvSpPr>
        <p:spPr/>
        <p:txBody>
          <a:bodyPr/>
          <a:lstStyle/>
          <a:p>
            <a:r>
              <a:rPr lang="en-US" noProof="0" dirty="0"/>
              <a:t>Add a footer</a:t>
            </a:r>
          </a:p>
        </p:txBody>
      </p:sp>
    </p:spTree>
    <p:extLst>
      <p:ext uri="{BB962C8B-B14F-4D97-AF65-F5344CB8AC3E}">
        <p14:creationId xmlns:p14="http://schemas.microsoft.com/office/powerpoint/2010/main" val="149566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428A921-D1FB-449F-8402-7C032AAABB1C}"/>
              </a:ext>
            </a:extLst>
          </p:cNvPr>
          <p:cNvSpPr/>
          <p:nvPr userDrawn="1"/>
        </p:nvSpPr>
        <p:spPr>
          <a:xfrm>
            <a:off x="5353050" y="3714749"/>
            <a:ext cx="6406950" cy="3143249"/>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1999" y="3714746"/>
            <a:ext cx="4416225" cy="2364591"/>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5658103" y="3981451"/>
            <a:ext cx="5749483" cy="1343026"/>
          </a:xfrm>
        </p:spPr>
        <p:txBody>
          <a:bodyPr anchor="b"/>
          <a:lstStyle>
            <a:lvl1pPr>
              <a:defRPr sz="36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id="{528B6E3D-9C01-45EA-9E2B-711EC1B84F84}"/>
              </a:ext>
            </a:extLst>
          </p:cNvPr>
          <p:cNvSpPr>
            <a:spLocks noGrp="1"/>
          </p:cNvSpPr>
          <p:nvPr>
            <p:ph type="pic" sz="quarter" idx="12" hasCustomPrompt="1"/>
          </p:nvPr>
        </p:nvSpPr>
        <p:spPr>
          <a:xfrm>
            <a:off x="5353050" y="0"/>
            <a:ext cx="640695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18" name="Footer Placeholder 17">
            <a:extLst>
              <a:ext uri="{FF2B5EF4-FFF2-40B4-BE49-F238E27FC236}">
                <a16:creationId xmlns:a16="http://schemas.microsoft.com/office/drawing/2014/main" id="{1EC63334-B325-4256-8AA0-6F5A11030DEA}"/>
              </a:ext>
            </a:extLst>
          </p:cNvPr>
          <p:cNvSpPr>
            <a:spLocks noGrp="1"/>
          </p:cNvSpPr>
          <p:nvPr>
            <p:ph type="ftr" sz="quarter" idx="13"/>
          </p:nvPr>
        </p:nvSpPr>
        <p:spPr>
          <a:xfrm>
            <a:off x="432000" y="6365363"/>
            <a:ext cx="4416225" cy="412431"/>
          </a:xfrm>
        </p:spPr>
        <p:txBody>
          <a:bodyPr/>
          <a:lstStyle/>
          <a:p>
            <a:r>
              <a:rPr lang="en-US" noProof="0" dirty="0"/>
              <a:t>Add a footer</a:t>
            </a:r>
          </a:p>
        </p:txBody>
      </p:sp>
      <p:sp>
        <p:nvSpPr>
          <p:cNvPr id="20" name="Text Placeholder 19">
            <a:extLst>
              <a:ext uri="{FF2B5EF4-FFF2-40B4-BE49-F238E27FC236}">
                <a16:creationId xmlns:a16="http://schemas.microsoft.com/office/drawing/2014/main" id="{CC8965A7-6363-464F-998B-64E00F4F4956}"/>
              </a:ext>
            </a:extLst>
          </p:cNvPr>
          <p:cNvSpPr>
            <a:spLocks noGrp="1"/>
          </p:cNvSpPr>
          <p:nvPr>
            <p:ph type="body" sz="quarter" idx="14" hasCustomPrompt="1"/>
          </p:nvPr>
        </p:nvSpPr>
        <p:spPr>
          <a:xfrm>
            <a:off x="5658442" y="5657850"/>
            <a:ext cx="5749334" cy="1119943"/>
          </a:xfrm>
        </p:spPr>
        <p:txBody>
          <a:bodyPr/>
          <a:lstStyle>
            <a:lvl1pPr marL="0" indent="0">
              <a:buNone/>
              <a:defRPr sz="18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3509F9E9-0483-4A79-B997-B23DAC1644C1}"/>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49" name="Text Placeholder 8">
            <a:extLst>
              <a:ext uri="{FF2B5EF4-FFF2-40B4-BE49-F238E27FC236}">
                <a16:creationId xmlns:a16="http://schemas.microsoft.com/office/drawing/2014/main" id="{305CEEFA-58BB-4AFA-AD31-BEE38B013E00}"/>
              </a:ext>
            </a:extLst>
          </p:cNvPr>
          <p:cNvSpPr>
            <a:spLocks noGrp="1"/>
          </p:cNvSpPr>
          <p:nvPr>
            <p:ph type="body" sz="quarter" idx="17" hasCustomPrompt="1"/>
          </p:nvPr>
        </p:nvSpPr>
        <p:spPr>
          <a:xfrm>
            <a:off x="4318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id="{BEEE40C3-341F-4063-8D33-B1328863FB30}"/>
              </a:ext>
            </a:extLst>
          </p:cNvPr>
          <p:cNvSpPr>
            <a:spLocks noGrp="1"/>
          </p:cNvSpPr>
          <p:nvPr>
            <p:ph type="body" sz="quarter" idx="18" hasCustomPrompt="1"/>
          </p:nvPr>
        </p:nvSpPr>
        <p:spPr>
          <a:xfrm>
            <a:off x="4318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id="{D09CE291-B951-4300-9D67-154E4BB557EC}"/>
              </a:ext>
            </a:extLst>
          </p:cNvPr>
          <p:cNvSpPr>
            <a:spLocks noGrp="1"/>
          </p:cNvSpPr>
          <p:nvPr>
            <p:ph type="body" sz="quarter" idx="33" hasCustomPrompt="1"/>
          </p:nvPr>
        </p:nvSpPr>
        <p:spPr>
          <a:xfrm>
            <a:off x="27718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id="{0D3A393C-4D8C-49BC-934D-B57BE1B28405}"/>
              </a:ext>
            </a:extLst>
          </p:cNvPr>
          <p:cNvSpPr>
            <a:spLocks noGrp="1"/>
          </p:cNvSpPr>
          <p:nvPr>
            <p:ph type="body" sz="quarter" idx="34" hasCustomPrompt="1"/>
          </p:nvPr>
        </p:nvSpPr>
        <p:spPr>
          <a:xfrm>
            <a:off x="27718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id="{08906184-3520-4606-AF8B-59ECFFA6D756}"/>
              </a:ext>
            </a:extLst>
          </p:cNvPr>
          <p:cNvSpPr>
            <a:spLocks noGrp="1"/>
          </p:cNvSpPr>
          <p:nvPr>
            <p:ph type="body" sz="quarter" idx="35" hasCustomPrompt="1"/>
          </p:nvPr>
        </p:nvSpPr>
        <p:spPr>
          <a:xfrm>
            <a:off x="51119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id="{8A64BEB9-7FB0-4DF9-BFE9-62016E83E890}"/>
              </a:ext>
            </a:extLst>
          </p:cNvPr>
          <p:cNvSpPr>
            <a:spLocks noGrp="1"/>
          </p:cNvSpPr>
          <p:nvPr>
            <p:ph type="body" sz="quarter" idx="36" hasCustomPrompt="1"/>
          </p:nvPr>
        </p:nvSpPr>
        <p:spPr>
          <a:xfrm>
            <a:off x="51119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id="{4CCC1C98-37FD-4404-8383-72ED535FE578}"/>
              </a:ext>
            </a:extLst>
          </p:cNvPr>
          <p:cNvSpPr>
            <a:spLocks noGrp="1"/>
          </p:cNvSpPr>
          <p:nvPr>
            <p:ph type="body" sz="quarter" idx="37" hasCustomPrompt="1"/>
          </p:nvPr>
        </p:nvSpPr>
        <p:spPr>
          <a:xfrm>
            <a:off x="745195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id="{B24BD1AE-AB0E-40FA-AEA8-8D687D84B56E}"/>
              </a:ext>
            </a:extLst>
          </p:cNvPr>
          <p:cNvSpPr>
            <a:spLocks noGrp="1"/>
          </p:cNvSpPr>
          <p:nvPr>
            <p:ph type="body" sz="quarter" idx="38" hasCustomPrompt="1"/>
          </p:nvPr>
        </p:nvSpPr>
        <p:spPr>
          <a:xfrm>
            <a:off x="745195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id="{CA2F0EA7-F3F7-443F-BA0D-4916B618C56B}"/>
              </a:ext>
            </a:extLst>
          </p:cNvPr>
          <p:cNvSpPr>
            <a:spLocks noGrp="1"/>
          </p:cNvSpPr>
          <p:nvPr>
            <p:ph type="body" sz="quarter" idx="39" hasCustomPrompt="1"/>
          </p:nvPr>
        </p:nvSpPr>
        <p:spPr>
          <a:xfrm>
            <a:off x="9792000" y="3971432"/>
            <a:ext cx="198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id="{2BB6E6C3-1F6A-41B6-8EE0-6FDCBA34413C}"/>
              </a:ext>
            </a:extLst>
          </p:cNvPr>
          <p:cNvSpPr>
            <a:spLocks noGrp="1"/>
          </p:cNvSpPr>
          <p:nvPr>
            <p:ph type="body" sz="quarter" idx="40" hasCustomPrompt="1"/>
          </p:nvPr>
        </p:nvSpPr>
        <p:spPr>
          <a:xfrm>
            <a:off x="9792000" y="4605832"/>
            <a:ext cx="198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id="{B2738624-9DAA-4152-9A77-80BBB71AD5F1}"/>
              </a:ext>
            </a:extLst>
          </p:cNvPr>
          <p:cNvSpPr>
            <a:spLocks noGrp="1"/>
          </p:cNvSpPr>
          <p:nvPr>
            <p:ph type="pic" sz="quarter" idx="41"/>
          </p:nvPr>
        </p:nvSpPr>
        <p:spPr>
          <a:xfrm>
            <a:off x="43180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59" name="Picture Placeholder 15">
            <a:extLst>
              <a:ext uri="{FF2B5EF4-FFF2-40B4-BE49-F238E27FC236}">
                <a16:creationId xmlns:a16="http://schemas.microsoft.com/office/drawing/2014/main" id="{522AE46C-0845-4BB0-9861-06071BCF56F6}"/>
              </a:ext>
            </a:extLst>
          </p:cNvPr>
          <p:cNvSpPr>
            <a:spLocks noGrp="1"/>
          </p:cNvSpPr>
          <p:nvPr>
            <p:ph type="pic" sz="quarter" idx="42"/>
          </p:nvPr>
        </p:nvSpPr>
        <p:spPr>
          <a:xfrm>
            <a:off x="27718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0" name="Picture Placeholder 15">
            <a:extLst>
              <a:ext uri="{FF2B5EF4-FFF2-40B4-BE49-F238E27FC236}">
                <a16:creationId xmlns:a16="http://schemas.microsoft.com/office/drawing/2014/main" id="{D791A6AF-478F-443B-A785-F82A8DBA9F30}"/>
              </a:ext>
            </a:extLst>
          </p:cNvPr>
          <p:cNvSpPr>
            <a:spLocks noGrp="1"/>
          </p:cNvSpPr>
          <p:nvPr>
            <p:ph type="pic" sz="quarter" idx="43"/>
          </p:nvPr>
        </p:nvSpPr>
        <p:spPr>
          <a:xfrm>
            <a:off x="51122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1" name="Picture Placeholder 15">
            <a:extLst>
              <a:ext uri="{FF2B5EF4-FFF2-40B4-BE49-F238E27FC236}">
                <a16:creationId xmlns:a16="http://schemas.microsoft.com/office/drawing/2014/main" id="{1A65AFE9-2875-44A5-BF13-6E8438892669}"/>
              </a:ext>
            </a:extLst>
          </p:cNvPr>
          <p:cNvSpPr>
            <a:spLocks noGrp="1"/>
          </p:cNvSpPr>
          <p:nvPr>
            <p:ph type="pic" sz="quarter" idx="44"/>
          </p:nvPr>
        </p:nvSpPr>
        <p:spPr>
          <a:xfrm>
            <a:off x="7451950"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
        <p:nvSpPr>
          <p:cNvPr id="62" name="Picture Placeholder 15">
            <a:extLst>
              <a:ext uri="{FF2B5EF4-FFF2-40B4-BE49-F238E27FC236}">
                <a16:creationId xmlns:a16="http://schemas.microsoft.com/office/drawing/2014/main" id="{069B9167-077F-4123-82C5-01EB62AFB3E6}"/>
              </a:ext>
            </a:extLst>
          </p:cNvPr>
          <p:cNvSpPr>
            <a:spLocks noGrp="1"/>
          </p:cNvSpPr>
          <p:nvPr>
            <p:ph type="pic" sz="quarter" idx="45"/>
          </p:nvPr>
        </p:nvSpPr>
        <p:spPr>
          <a:xfrm>
            <a:off x="9780587" y="1735138"/>
            <a:ext cx="1979613" cy="19812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a:t>Click icon to add picture</a:t>
            </a:r>
            <a:endParaRPr lang="en-US" noProof="0" dirty="0"/>
          </a:p>
        </p:txBody>
      </p:sp>
    </p:spTree>
    <p:extLst>
      <p:ext uri="{BB962C8B-B14F-4D97-AF65-F5344CB8AC3E}">
        <p14:creationId xmlns:p14="http://schemas.microsoft.com/office/powerpoint/2010/main" val="4064838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a:xfrm>
            <a:off x="432000" y="6365363"/>
            <a:ext cx="5472000" cy="412431"/>
          </a:xfrm>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628800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628800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8202527"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8202527"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id="{C595063C-F901-4E60-A714-6454F42F0D95}"/>
              </a:ext>
            </a:extLst>
          </p:cNvPr>
          <p:cNvSpPr>
            <a:spLocks noGrp="1"/>
          </p:cNvSpPr>
          <p:nvPr>
            <p:ph type="body" sz="quarter" idx="17" hasCustomPrompt="1"/>
          </p:nvPr>
        </p:nvSpPr>
        <p:spPr>
          <a:xfrm>
            <a:off x="10117052" y="4130531"/>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id="{C7672B0A-0079-40F6-8B93-A5F1DB5882E0}"/>
              </a:ext>
            </a:extLst>
          </p:cNvPr>
          <p:cNvSpPr>
            <a:spLocks noGrp="1"/>
          </p:cNvSpPr>
          <p:nvPr>
            <p:ph type="body" sz="quarter" idx="18" hasCustomPrompt="1"/>
          </p:nvPr>
        </p:nvSpPr>
        <p:spPr>
          <a:xfrm>
            <a:off x="10117052" y="4764931"/>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EFA8C4C-FE50-44C1-8434-6C7BB898173F}"/>
              </a:ext>
            </a:extLst>
          </p:cNvPr>
          <p:cNvSpPr/>
          <p:nvPr userDrawn="1"/>
        </p:nvSpPr>
        <p:spPr>
          <a:xfrm>
            <a:off x="432000" y="0"/>
            <a:ext cx="5472000" cy="6858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noProof="0" dirty="0"/>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680728" y="5657850"/>
            <a:ext cx="4974545" cy="707513"/>
          </a:xfrm>
        </p:spPr>
        <p:txBody>
          <a:bodyPr/>
          <a:lstStyle>
            <a:lvl1pPr marL="0" indent="0">
              <a:buNone/>
              <a:defRPr sz="18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10" name="Picture Placeholder 4">
            <a:extLst>
              <a:ext uri="{FF2B5EF4-FFF2-40B4-BE49-F238E27FC236}">
                <a16:creationId xmlns:a16="http://schemas.microsoft.com/office/drawing/2014/main" id="{704BE0A1-F26A-4947-971D-055860FFC91D}"/>
              </a:ext>
            </a:extLst>
          </p:cNvPr>
          <p:cNvSpPr>
            <a:spLocks noGrp="1"/>
          </p:cNvSpPr>
          <p:nvPr>
            <p:ph type="pic" sz="quarter" idx="12" hasCustomPrompt="1"/>
          </p:nvPr>
        </p:nvSpPr>
        <p:spPr>
          <a:xfrm>
            <a:off x="432000" y="0"/>
            <a:ext cx="5472000" cy="3714747"/>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1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dirty="0"/>
              <a:t>Insert or Drag &amp; Drop your photo here</a:t>
            </a:r>
          </a:p>
        </p:txBody>
      </p:sp>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a:xfrm>
            <a:off x="680728" y="3981450"/>
            <a:ext cx="4974545" cy="1343025"/>
          </a:xfrm>
        </p:spPr>
        <p:txBody>
          <a:bodyPr vert="horz" lIns="0" tIns="0" rIns="0" bIns="0" rtlCol="0" anchor="b">
            <a:noAutofit/>
          </a:bodyPr>
          <a:lstStyle>
            <a:lvl1pPr>
              <a:defRPr lang="en-ZA" sz="36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id="{B51A342D-6638-406F-A54B-59B56F36AD4A}"/>
              </a:ext>
            </a:extLst>
          </p:cNvPr>
          <p:cNvSpPr>
            <a:spLocks noGrp="1"/>
          </p:cNvSpPr>
          <p:nvPr>
            <p:ph type="body" sz="quarter" idx="13" hasCustomPrompt="1"/>
          </p:nvPr>
        </p:nvSpPr>
        <p:spPr>
          <a:xfrm>
            <a:off x="70785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id="{C32169FB-F8BF-46FF-8BDE-E27C751C1C46}"/>
              </a:ext>
            </a:extLst>
          </p:cNvPr>
          <p:cNvSpPr>
            <a:spLocks noGrp="1"/>
          </p:cNvSpPr>
          <p:nvPr>
            <p:ph type="body" sz="quarter" idx="14" hasCustomPrompt="1"/>
          </p:nvPr>
        </p:nvSpPr>
        <p:spPr>
          <a:xfrm>
            <a:off x="70785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id="{051BC42F-45BF-462B-A15F-54639A5DA461}"/>
              </a:ext>
            </a:extLst>
          </p:cNvPr>
          <p:cNvSpPr>
            <a:spLocks noGrp="1"/>
          </p:cNvSpPr>
          <p:nvPr>
            <p:ph type="body" sz="quarter" idx="15" hasCustomPrompt="1"/>
          </p:nvPr>
        </p:nvSpPr>
        <p:spPr>
          <a:xfrm>
            <a:off x="9402677" y="5010963"/>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id="{08A990CD-AF1D-4FBE-B3FF-4BC5BE2BFD9F}"/>
              </a:ext>
            </a:extLst>
          </p:cNvPr>
          <p:cNvSpPr>
            <a:spLocks noGrp="1"/>
          </p:cNvSpPr>
          <p:nvPr>
            <p:ph type="body" sz="quarter" idx="16" hasCustomPrompt="1"/>
          </p:nvPr>
        </p:nvSpPr>
        <p:spPr>
          <a:xfrm>
            <a:off x="9402677" y="5645363"/>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id="{B71CBA76-3CE4-4FA7-8940-41ECC9129C5A}"/>
              </a:ext>
            </a:extLst>
          </p:cNvPr>
          <p:cNvSpPr>
            <a:spLocks noGrp="1"/>
          </p:cNvSpPr>
          <p:nvPr>
            <p:ph type="body" sz="quarter" idx="17" hasCustomPrompt="1"/>
          </p:nvPr>
        </p:nvSpPr>
        <p:spPr>
          <a:xfrm>
            <a:off x="70785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id="{ADC8FCF6-5E2F-4976-8979-F493766C38E0}"/>
              </a:ext>
            </a:extLst>
          </p:cNvPr>
          <p:cNvSpPr>
            <a:spLocks noGrp="1"/>
          </p:cNvSpPr>
          <p:nvPr>
            <p:ph type="body" sz="quarter" idx="18" hasCustomPrompt="1"/>
          </p:nvPr>
        </p:nvSpPr>
        <p:spPr>
          <a:xfrm>
            <a:off x="70785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id="{F111F3D7-9557-4D01-B2FB-38A2FFA1052E}"/>
              </a:ext>
            </a:extLst>
          </p:cNvPr>
          <p:cNvSpPr>
            <a:spLocks noGrp="1"/>
          </p:cNvSpPr>
          <p:nvPr>
            <p:ph type="body" sz="quarter" idx="19" hasCustomPrompt="1"/>
          </p:nvPr>
        </p:nvSpPr>
        <p:spPr>
          <a:xfrm>
            <a:off x="9402677" y="2360347"/>
            <a:ext cx="1800000" cy="360000"/>
          </a:xfrm>
        </p:spPr>
        <p:txBody>
          <a:bodyPr/>
          <a:lstStyle>
            <a:lvl1pPr marL="0" indent="0" algn="ctr">
              <a:buFont typeface="Arial" panose="020B0604020202020204" pitchFamily="34" charset="0"/>
              <a:buNone/>
              <a:defRPr sz="18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id="{FE89EBCC-101B-4979-93C1-08579B031993}"/>
              </a:ext>
            </a:extLst>
          </p:cNvPr>
          <p:cNvSpPr>
            <a:spLocks noGrp="1"/>
          </p:cNvSpPr>
          <p:nvPr>
            <p:ph type="body" sz="quarter" idx="20" hasCustomPrompt="1"/>
          </p:nvPr>
        </p:nvSpPr>
        <p:spPr>
          <a:xfrm>
            <a:off x="9402677" y="2994747"/>
            <a:ext cx="1800000" cy="720000"/>
          </a:xfrm>
        </p:spPr>
        <p:txBody>
          <a:bodyPr/>
          <a:lstStyle>
            <a:lvl1pPr marL="0" indent="0" algn="ctr">
              <a:buNone/>
              <a:defRPr sz="14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E857ED-B36A-4B8A-81C4-94389617E240}"/>
              </a:ext>
            </a:extLst>
          </p:cNvPr>
          <p:cNvPicPr>
            <a:picLocks noChangeAspect="1"/>
          </p:cNvPicPr>
          <p:nvPr userDrawn="1"/>
        </p:nvPicPr>
        <p:blipFill>
          <a:blip r:embed="rId3"/>
          <a:stretch>
            <a:fillRect/>
          </a:stretch>
        </p:blipFill>
        <p:spPr>
          <a:xfrm>
            <a:off x="663465" y="1007667"/>
            <a:ext cx="11528535" cy="5645385"/>
          </a:xfrm>
          <a:prstGeom prst="rect">
            <a:avLst/>
          </a:prstGeom>
        </p:spPr>
      </p:pic>
      <p:sp>
        <p:nvSpPr>
          <p:cNvPr id="2" name="Title 1">
            <a:extLst>
              <a:ext uri="{FF2B5EF4-FFF2-40B4-BE49-F238E27FC236}">
                <a16:creationId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BE06229A-0702-4CD6-B5F1-0DC746CC4F18}"/>
              </a:ext>
            </a:extLst>
          </p:cNvPr>
          <p:cNvSpPr>
            <a:spLocks noGrp="1"/>
          </p:cNvSpPr>
          <p:nvPr>
            <p:ph idx="1" hasCustomPrompt="1"/>
          </p:nvPr>
        </p:nvSpPr>
        <p:spPr>
          <a:xfrm>
            <a:off x="432000" y="3613424"/>
            <a:ext cx="3974900" cy="246591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id="{D2E533DB-3399-4A25-BB80-899E9CC78DB1}"/>
              </a:ext>
            </a:extLst>
          </p:cNvPr>
          <p:cNvSpPr>
            <a:spLocks noGrp="1"/>
          </p:cNvSpPr>
          <p:nvPr>
            <p:ph type="ftr" sz="quarter" idx="10"/>
          </p:nvPr>
        </p:nvSpPr>
        <p:spPr/>
        <p:txBody>
          <a:bodyPr/>
          <a:lstStyle/>
          <a:p>
            <a:r>
              <a:rPr lang="en-US" noProof="0" dirty="0"/>
              <a:t>Add a footer</a:t>
            </a:r>
          </a:p>
        </p:txBody>
      </p:sp>
      <p:sp>
        <p:nvSpPr>
          <p:cNvPr id="8" name="Slide Number Placeholder 7">
            <a:extLst>
              <a:ext uri="{FF2B5EF4-FFF2-40B4-BE49-F238E27FC236}">
                <a16:creationId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9" name="Text Placeholder 8">
            <a:extLst>
              <a:ext uri="{FF2B5EF4-FFF2-40B4-BE49-F238E27FC236}">
                <a16:creationId xmlns:a16="http://schemas.microsoft.com/office/drawing/2014/main" id="{177496E8-E637-4081-A0D0-AB167EE45909}"/>
              </a:ext>
            </a:extLst>
          </p:cNvPr>
          <p:cNvSpPr>
            <a:spLocks noGrp="1"/>
          </p:cNvSpPr>
          <p:nvPr>
            <p:ph type="body" sz="quarter" idx="12" hasCustomPrompt="1"/>
          </p:nvPr>
        </p:nvSpPr>
        <p:spPr>
          <a:xfrm>
            <a:off x="431800" y="1582738"/>
            <a:ext cx="3975100" cy="1744662"/>
          </a:xfrm>
        </p:spPr>
        <p:txBody>
          <a:bodyPr anchor="b"/>
          <a:lstStyle>
            <a:lvl1pPr marL="0" indent="0">
              <a:buNone/>
              <a:defRPr sz="32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id="{DE221C2C-B20F-4F90-A44F-08EE879BA9C9}"/>
              </a:ext>
            </a:extLst>
          </p:cNvPr>
          <p:cNvSpPr>
            <a:spLocks noGrp="1"/>
          </p:cNvSpPr>
          <p:nvPr>
            <p:ph type="pic" sz="quarter" idx="13" hasCustomPrompt="1"/>
          </p:nvPr>
        </p:nvSpPr>
        <p:spPr>
          <a:xfrm>
            <a:off x="5217319" y="1450975"/>
            <a:ext cx="6974680" cy="3935414"/>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noProof="0" dirty="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51FED-0A73-4769-96A2-4C362E5D9DE0}"/>
              </a:ext>
            </a:extLst>
          </p:cNvPr>
          <p:cNvSpPr>
            <a:spLocks noGrp="1"/>
          </p:cNvSpPr>
          <p:nvPr>
            <p:ph type="title"/>
          </p:nvPr>
        </p:nvSpPr>
        <p:spPr>
          <a:xfrm>
            <a:off x="432000" y="432000"/>
            <a:ext cx="11340000" cy="432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E455B16D-31A1-4D28-ADC4-0BDEF4E07DFF}"/>
              </a:ext>
            </a:extLst>
          </p:cNvPr>
          <p:cNvSpPr>
            <a:spLocks noGrp="1"/>
          </p:cNvSpPr>
          <p:nvPr>
            <p:ph sz="half" idx="1" hasCustomPrompt="1"/>
          </p:nvPr>
        </p:nvSpPr>
        <p:spPr>
          <a:xfrm>
            <a:off x="432000" y="1008000"/>
            <a:ext cx="11340000"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id="{AC4D4C6E-0D63-44CE-B0B4-BAA8F101EAFF}"/>
              </a:ext>
            </a:extLst>
          </p:cNvPr>
          <p:cNvSpPr>
            <a:spLocks noGrp="1"/>
          </p:cNvSpPr>
          <p:nvPr>
            <p:ph sz="half" idx="2" hasCustomPrompt="1"/>
          </p:nvPr>
        </p:nvSpPr>
        <p:spPr>
          <a:xfrm>
            <a:off x="2231749"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id="{43C0B96F-9D35-4001-9F9C-1A7004D61F3D}"/>
              </a:ext>
            </a:extLst>
          </p:cNvPr>
          <p:cNvSpPr>
            <a:spLocks noGrp="1"/>
          </p:cNvSpPr>
          <p:nvPr>
            <p:ph type="ftr" sz="quarter" idx="10"/>
          </p:nvPr>
        </p:nvSpPr>
        <p:spPr/>
        <p:txBody>
          <a:bodyPr/>
          <a:lstStyle/>
          <a:p>
            <a:r>
              <a:rPr lang="en-US" noProof="0" dirty="0"/>
              <a:t>Add a footer</a:t>
            </a:r>
          </a:p>
        </p:txBody>
      </p:sp>
      <p:sp>
        <p:nvSpPr>
          <p:cNvPr id="9" name="Slide Number Placeholder 8">
            <a:extLst>
              <a:ext uri="{FF2B5EF4-FFF2-40B4-BE49-F238E27FC236}">
                <a16:creationId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dirty="0"/>
          </a:p>
        </p:txBody>
      </p:sp>
      <p:sp>
        <p:nvSpPr>
          <p:cNvPr id="6" name="Text Placeholder 5">
            <a:extLst>
              <a:ext uri="{FF2B5EF4-FFF2-40B4-BE49-F238E27FC236}">
                <a16:creationId xmlns:a16="http://schemas.microsoft.com/office/drawing/2014/main" id="{0BF46361-E4F6-47BA-9660-22CF6C0669CB}"/>
              </a:ext>
            </a:extLst>
          </p:cNvPr>
          <p:cNvSpPr>
            <a:spLocks noGrp="1"/>
          </p:cNvSpPr>
          <p:nvPr>
            <p:ph type="body" sz="quarter" idx="12" hasCustomPrompt="1"/>
          </p:nvPr>
        </p:nvSpPr>
        <p:spPr>
          <a:xfrm>
            <a:off x="5111498"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id="{2BB15A8A-91AC-4F5D-A727-1D120F5D43D5}"/>
              </a:ext>
            </a:extLst>
          </p:cNvPr>
          <p:cNvSpPr>
            <a:spLocks noGrp="1"/>
          </p:cNvSpPr>
          <p:nvPr>
            <p:ph type="body" sz="quarter" idx="13" hasCustomPrompt="1"/>
          </p:nvPr>
        </p:nvSpPr>
        <p:spPr>
          <a:xfrm>
            <a:off x="7991247" y="4637931"/>
            <a:ext cx="1980000" cy="720000"/>
          </a:xfrm>
        </p:spPr>
        <p:txBody>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id="{1A87D1D6-A833-418D-948C-DDF79372310E}"/>
              </a:ext>
            </a:extLst>
          </p:cNvPr>
          <p:cNvSpPr>
            <a:spLocks noGrp="1"/>
          </p:cNvSpPr>
          <p:nvPr>
            <p:ph type="body" sz="quarter" idx="14" hasCustomPrompt="1"/>
          </p:nvPr>
        </p:nvSpPr>
        <p:spPr>
          <a:xfrm>
            <a:off x="2231749"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id="{729FC9F6-9736-4DA2-A807-7430389A47FC}"/>
              </a:ext>
            </a:extLst>
          </p:cNvPr>
          <p:cNvSpPr>
            <a:spLocks noGrp="1"/>
          </p:cNvSpPr>
          <p:nvPr>
            <p:ph type="body" sz="quarter" idx="15" hasCustomPrompt="1"/>
          </p:nvPr>
        </p:nvSpPr>
        <p:spPr>
          <a:xfrm>
            <a:off x="5111498"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id="{8FD41719-B17D-4C65-8905-CFB25698E450}"/>
              </a:ext>
            </a:extLst>
          </p:cNvPr>
          <p:cNvSpPr>
            <a:spLocks noGrp="1"/>
          </p:cNvSpPr>
          <p:nvPr>
            <p:ph type="body" sz="quarter" idx="16" hasCustomPrompt="1"/>
          </p:nvPr>
        </p:nvSpPr>
        <p:spPr>
          <a:xfrm>
            <a:off x="7991247" y="4003531"/>
            <a:ext cx="1980000" cy="36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6A7F847-7F52-4026-B418-55C25C28C4CB}"/>
              </a:ext>
            </a:extLst>
          </p:cNvPr>
          <p:cNvSpPr/>
          <p:nvPr userDrawn="1"/>
        </p:nvSpPr>
        <p:spPr>
          <a:xfrm>
            <a:off x="0" y="6365364"/>
            <a:ext cx="12192000" cy="4212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Placeholder 1">
            <a:extLst>
              <a:ext uri="{FF2B5EF4-FFF2-40B4-BE49-F238E27FC236}">
                <a16:creationId xmlns:a16="http://schemas.microsoft.com/office/drawing/2014/main" id="{FF47D8FD-2235-485B-95E1-2EBD5AB47AAD}"/>
              </a:ext>
            </a:extLst>
          </p:cNvPr>
          <p:cNvSpPr>
            <a:spLocks noGrp="1"/>
          </p:cNvSpPr>
          <p:nvPr>
            <p:ph type="title"/>
          </p:nvPr>
        </p:nvSpPr>
        <p:spPr>
          <a:xfrm>
            <a:off x="432000" y="432000"/>
            <a:ext cx="11340000" cy="432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id="{99F4A233-446A-4EDA-9622-BBF0631DFEFF}"/>
              </a:ext>
            </a:extLst>
          </p:cNvPr>
          <p:cNvSpPr>
            <a:spLocks noGrp="1"/>
          </p:cNvSpPr>
          <p:nvPr>
            <p:ph type="body" idx="1"/>
          </p:nvPr>
        </p:nvSpPr>
        <p:spPr>
          <a:xfrm>
            <a:off x="432000" y="1728000"/>
            <a:ext cx="11340000" cy="4351338"/>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504A2955-0629-484D-8B16-D4500802A4E6}"/>
              </a:ext>
            </a:extLst>
          </p:cNvPr>
          <p:cNvSpPr>
            <a:spLocks noGrp="1"/>
          </p:cNvSpPr>
          <p:nvPr>
            <p:ph type="sldNum" sz="quarter" idx="4"/>
          </p:nvPr>
        </p:nvSpPr>
        <p:spPr>
          <a:xfrm>
            <a:off x="11772000" y="6365363"/>
            <a:ext cx="420000" cy="421200"/>
          </a:xfrm>
          <a:prstGeom prst="rect">
            <a:avLst/>
          </a:prstGeom>
          <a:solidFill>
            <a:schemeClr val="bg1">
              <a:lumMod val="95000"/>
            </a:schemeClr>
          </a:solidFill>
          <a:ln w="6350">
            <a:noFill/>
          </a:ln>
        </p:spPr>
        <p:txBody>
          <a:bodyPr vert="horz" lIns="0" tIns="0" rIns="0" bIns="0" rtlCol="0" anchor="ctr"/>
          <a:lstStyle>
            <a:lvl1pPr algn="ctr">
              <a:defRPr sz="1200" b="0" i="0">
                <a:solidFill>
                  <a:schemeClr val="tx1">
                    <a:lumMod val="65000"/>
                    <a:lumOff val="35000"/>
                  </a:schemeClr>
                </a:solidFill>
                <a:latin typeface="+mn-lt"/>
              </a:defRPr>
            </a:lvl1pPr>
          </a:lstStyle>
          <a:p>
            <a:fld id="{4B73C415-D670-4716-A5EC-CC4D52CA2BAC}" type="slidenum">
              <a:rPr lang="en-US" noProof="0" smtClean="0"/>
              <a:pPr/>
              <a:t>‹#›</a:t>
            </a:fld>
            <a:endParaRPr lang="en-US" noProof="0" dirty="0"/>
          </a:p>
        </p:txBody>
      </p:sp>
      <p:sp>
        <p:nvSpPr>
          <p:cNvPr id="7" name="Footer Placeholder 6">
            <a:extLst>
              <a:ext uri="{FF2B5EF4-FFF2-40B4-BE49-F238E27FC236}">
                <a16:creationId xmlns:a16="http://schemas.microsoft.com/office/drawing/2014/main" id="{DBD150CE-DC66-461D-A66C-7CF33070436A}"/>
              </a:ext>
            </a:extLst>
          </p:cNvPr>
          <p:cNvSpPr>
            <a:spLocks noGrp="1"/>
          </p:cNvSpPr>
          <p:nvPr>
            <p:ph type="ftr" sz="quarter" idx="3"/>
          </p:nvPr>
        </p:nvSpPr>
        <p:spPr>
          <a:xfrm>
            <a:off x="432000" y="6365363"/>
            <a:ext cx="5472000" cy="412431"/>
          </a:xfrm>
          <a:prstGeom prst="rect">
            <a:avLst/>
          </a:prstGeom>
        </p:spPr>
        <p:txBody>
          <a:bodyPr vert="horz" lIns="0" tIns="0" rIns="0" bIns="0" rtlCol="0" anchor="ctr"/>
          <a:lstStyle>
            <a:lvl1pPr algn="l">
              <a:defRPr sz="1200">
                <a:solidFill>
                  <a:schemeClr val="tx1">
                    <a:lumMod val="75000"/>
                    <a:lumOff val="25000"/>
                  </a:schemeClr>
                </a:solidFill>
              </a:defRPr>
            </a:lvl1pPr>
          </a:lstStyle>
          <a:p>
            <a:r>
              <a:rPr lang="en-US" noProof="0" dirty="0"/>
              <a:t>Add a footer</a:t>
            </a:r>
          </a:p>
        </p:txBody>
      </p:sp>
      <p:sp>
        <p:nvSpPr>
          <p:cNvPr id="8" name="Rectangle 7">
            <a:extLst>
              <a:ext uri="{FF2B5EF4-FFF2-40B4-BE49-F238E27FC236}">
                <a16:creationId xmlns:a16="http://schemas.microsoft.com/office/drawing/2014/main" id="{00ED0A63-77FF-4992-99DD-A09E96E22ACC}"/>
              </a:ext>
            </a:extLst>
          </p:cNvPr>
          <p:cNvSpPr/>
          <p:nvPr userDrawn="1"/>
        </p:nvSpPr>
        <p:spPr>
          <a:xfrm>
            <a:off x="-1" y="6786563"/>
            <a:ext cx="11771999" cy="71437"/>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Rectangle 9">
            <a:extLst>
              <a:ext uri="{FF2B5EF4-FFF2-40B4-BE49-F238E27FC236}">
                <a16:creationId xmlns:a16="http://schemas.microsoft.com/office/drawing/2014/main" id="{96335A3F-070E-4B0E-A4FA-9B3279A2897C}"/>
              </a:ext>
            </a:extLst>
          </p:cNvPr>
          <p:cNvSpPr/>
          <p:nvPr userDrawn="1"/>
        </p:nvSpPr>
        <p:spPr>
          <a:xfrm>
            <a:off x="11771999" y="6786563"/>
            <a:ext cx="420000" cy="714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Box 12">
            <a:extLst>
              <a:ext uri="{FF2B5EF4-FFF2-40B4-BE49-F238E27FC236}">
                <a16:creationId xmlns:a16="http://schemas.microsoft.com/office/drawing/2014/main" id="{7C7EB16B-9FE5-4954-8D9A-47381E739BF5}"/>
              </a:ext>
            </a:extLst>
          </p:cNvPr>
          <p:cNvSpPr txBox="1"/>
          <p:nvPr userDrawn="1"/>
        </p:nvSpPr>
        <p:spPr>
          <a:xfrm>
            <a:off x="9529311" y="6365363"/>
            <a:ext cx="2047875" cy="429969"/>
          </a:xfrm>
          <a:prstGeom prst="rect">
            <a:avLst/>
          </a:prstGeom>
          <a:noFill/>
        </p:spPr>
        <p:txBody>
          <a:bodyPr wrap="square" lIns="0" tIns="0" rIns="0" bIns="0" rtlCol="0" anchor="ctr" anchorCtr="0">
            <a:noAutofit/>
          </a:bodyPr>
          <a:lstStyle/>
          <a:p>
            <a:pPr algn="r"/>
            <a:r>
              <a:rPr lang="en-US" sz="1200" b="0" noProof="0" dirty="0">
                <a:solidFill>
                  <a:schemeClr val="bg1">
                    <a:lumMod val="65000"/>
                  </a:schemeClr>
                </a:solidFill>
                <a:latin typeface="+mn-lt"/>
              </a:rPr>
              <a:t>NAME OR LOGO</a:t>
            </a:r>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55" r:id="rId22"/>
    <p:sldLayoutId id="2147483673" r:id="rId23"/>
    <p:sldLayoutId id="2147483674" r:id="rId24"/>
    <p:sldLayoutId id="2147483675" r:id="rId25"/>
    <p:sldLayoutId id="2147483676" r:id="rId26"/>
    <p:sldLayoutId id="2147483677" r:id="rId27"/>
    <p:sldLayoutId id="2147483679" r:id="rId28"/>
    <p:sldLayoutId id="2147483680" r:id="rId29"/>
  </p:sldLayoutIdLst>
  <p:hf hdr="0" ftr="0" dt="0"/>
  <p:txStyles>
    <p:titleStyle>
      <a:lvl1pPr algn="l" defTabSz="914400" rtl="0" eaLnBrk="1" latinLnBrk="0" hangingPunct="1">
        <a:lnSpc>
          <a:spcPct val="90000"/>
        </a:lnSpc>
        <a:spcBef>
          <a:spcPct val="0"/>
        </a:spcBef>
        <a:buNone/>
        <a:defRPr sz="3200" kern="1200" spc="-150">
          <a:solidFill>
            <a:schemeClr val="tx1">
              <a:lumMod val="75000"/>
              <a:lumOff val="25000"/>
            </a:schemeClr>
          </a:solidFill>
          <a:latin typeface="+mj-lt"/>
          <a:ea typeface="+mj-ea"/>
          <a:cs typeface="+mj-cs"/>
        </a:defRPr>
      </a:lvl1pPr>
    </p:titleStyle>
    <p:bodyStyle>
      <a:lvl1pPr marL="266700" indent="-266700" algn="l" defTabSz="914400" rtl="0" eaLnBrk="1" latinLnBrk="0" hangingPunct="1">
        <a:lnSpc>
          <a:spcPct val="100000"/>
        </a:lnSpc>
        <a:spcBef>
          <a:spcPts val="1000"/>
        </a:spcBef>
        <a:spcAft>
          <a:spcPts val="500"/>
        </a:spcAft>
        <a:buClr>
          <a:schemeClr val="accent1"/>
        </a:buClr>
        <a:buFont typeface="Arial" panose="020B0604020202020204" pitchFamily="34" charset="0"/>
        <a:buChar char="○"/>
        <a:defRPr sz="1800" kern="1200">
          <a:solidFill>
            <a:schemeClr val="tx2"/>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sz="1600" kern="120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sz="1400" kern="120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sz="12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svg"/><Relationship Id="rId12" Type="http://schemas.openxmlformats.org/officeDocument/2006/relationships/hyperlink" Target="http://www.fabrikam.com/" TargetMode="External"/><Relationship Id="rId2" Type="http://schemas.openxmlformats.org/officeDocument/2006/relationships/notesSlide" Target="../notesSlides/notesSlide19.xml"/><Relationship Id="rId1" Type="http://schemas.openxmlformats.org/officeDocument/2006/relationships/slideLayout" Target="../slideLayouts/slideLayout23.xml"/><Relationship Id="rId6" Type="http://schemas.openxmlformats.org/officeDocument/2006/relationships/image" Target="../media/image27.png"/><Relationship Id="rId11" Type="http://schemas.openxmlformats.org/officeDocument/2006/relationships/image" Target="../media/image32.sv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Picture Placeholder 6" descr="Two young girls looking at a laptop screen">
            <a:extLst>
              <a:ext uri="{FF2B5EF4-FFF2-40B4-BE49-F238E27FC236}">
                <a16:creationId xmlns:a16="http://schemas.microsoft.com/office/drawing/2014/main" id="{F05D089D-7A15-41BC-B971-911CC28C4A8D}"/>
              </a:ext>
            </a:extLst>
          </p:cNvPr>
          <p:cNvPicPr>
            <a:picLocks noGrp="1" noChangeAspect="1"/>
          </p:cNvPicPr>
          <p:nvPr>
            <p:ph type="pic" sz="quarter" idx="10"/>
          </p:nvPr>
        </p:nvPicPr>
        <p:blipFill>
          <a:blip r:embed="rId4" cstate="screen">
            <a:extLst>
              <a:ext uri="{28A0092B-C50C-407E-A947-70E740481C1C}">
                <a14:useLocalDpi xmlns:a14="http://schemas.microsoft.com/office/drawing/2010/main"/>
              </a:ext>
            </a:extLst>
          </a:blip>
          <a:srcRect/>
          <a:stretch>
            <a:fillRect/>
          </a:stretch>
        </p:blipFill>
        <p:spPr/>
      </p:pic>
      <p:sp>
        <p:nvSpPr>
          <p:cNvPr id="28" name="Rectangle 27">
            <a:extLst>
              <a:ext uri="{FF2B5EF4-FFF2-40B4-BE49-F238E27FC236}">
                <a16:creationId xmlns:a16="http://schemas.microsoft.com/office/drawing/2014/main" id="{E93CFE69-79B0-440B-949E-DA17AD834A10}"/>
              </a:ext>
              <a:ext uri="{C183D7F6-B498-43B3-948B-1728B52AA6E4}">
                <adec:decorative xmlns:adec="http://schemas.microsoft.com/office/drawing/2017/decorative" val="1"/>
              </a:ext>
            </a:extLst>
          </p:cNvPr>
          <p:cNvSpPr/>
          <p:nvPr/>
        </p:nvSpPr>
        <p:spPr>
          <a:xfrm>
            <a:off x="6336000" y="0"/>
            <a:ext cx="3979575" cy="6858000"/>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5170152F-4BDD-EA4D-B3D1-E9A87974CFC0}"/>
              </a:ext>
            </a:extLst>
          </p:cNvPr>
          <p:cNvSpPr txBox="1"/>
          <p:nvPr/>
        </p:nvSpPr>
        <p:spPr bwMode="gray">
          <a:xfrm>
            <a:off x="6433190" y="2694701"/>
            <a:ext cx="2983941" cy="369332"/>
          </a:xfrm>
          <a:prstGeom prst="rect">
            <a:avLst/>
          </a:prstGeom>
          <a:noFill/>
        </p:spPr>
        <p:txBody>
          <a:bodyPr wrap="square" rtlCol="0">
            <a:spAutoFit/>
          </a:bodyPr>
          <a:lstStyle/>
          <a:p>
            <a:pPr>
              <a:lnSpc>
                <a:spcPct val="90000"/>
              </a:lnSpc>
            </a:pPr>
            <a:r>
              <a:rPr lang="en-US" sz="2000" b="1" noProof="1">
                <a:gradFill>
                  <a:gsLst>
                    <a:gs pos="0">
                      <a:schemeClr val="accent1"/>
                    </a:gs>
                    <a:gs pos="51300">
                      <a:schemeClr val="accent2"/>
                    </a:gs>
                    <a:gs pos="100000">
                      <a:schemeClr val="accent3"/>
                    </a:gs>
                  </a:gsLst>
                  <a:lin ang="0" scaled="0"/>
                </a:gradFill>
              </a:rPr>
              <a:t>DavWorkx Asia</a:t>
            </a:r>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539896" y="3149756"/>
            <a:ext cx="3571782" cy="1537643"/>
          </a:xfrm>
        </p:spPr>
        <p:txBody>
          <a:bodyPr/>
          <a:lstStyle/>
          <a:p>
            <a:r>
              <a:rPr lang="en-US" sz="4800" dirty="0"/>
              <a:t>Saving Mechanism</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539896" y="4876800"/>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a:xfrm>
            <a:off x="6539896" y="4962524"/>
            <a:ext cx="3571782" cy="1757863"/>
          </a:xfrm>
        </p:spPr>
        <p:txBody>
          <a:bodyPr/>
          <a:lstStyle/>
          <a:p>
            <a:r>
              <a:rPr lang="en-US" sz="3600" dirty="0"/>
              <a:t>What does the bible say about saving money?</a:t>
            </a:r>
          </a:p>
        </p:txBody>
      </p:sp>
      <p:sp>
        <p:nvSpPr>
          <p:cNvPr id="4" name="Rectangle 3">
            <a:extLst>
              <a:ext uri="{FF2B5EF4-FFF2-40B4-BE49-F238E27FC236}">
                <a16:creationId xmlns:a16="http://schemas.microsoft.com/office/drawing/2014/main" id="{4EDDB4D8-E37D-4DD9-8D7C-C0BCCF161F09}"/>
              </a:ext>
            </a:extLst>
          </p:cNvPr>
          <p:cNvSpPr/>
          <p:nvPr/>
        </p:nvSpPr>
        <p:spPr>
          <a:xfrm>
            <a:off x="156407" y="6074056"/>
            <a:ext cx="6023187" cy="646331"/>
          </a:xfrm>
          <a:prstGeom prst="rect">
            <a:avLst/>
          </a:prstGeom>
        </p:spPr>
        <p:txBody>
          <a:bodyPr wrap="none">
            <a:spAutoFit/>
          </a:bodyPr>
          <a:lstStyle/>
          <a:p>
            <a:r>
              <a:rPr lang="en-US" dirty="0">
                <a:solidFill>
                  <a:schemeClr val="bg1"/>
                </a:solidFill>
              </a:rPr>
              <a:t>Reference:</a:t>
            </a:r>
          </a:p>
          <a:p>
            <a:r>
              <a:rPr lang="en-US" dirty="0">
                <a:solidFill>
                  <a:schemeClr val="bg1"/>
                </a:solidFill>
              </a:rPr>
              <a:t>https://get.tithe.ly/blog/bible-verses-about-saving-money</a:t>
            </a:r>
          </a:p>
        </p:txBody>
      </p:sp>
    </p:spTree>
    <p:extLst>
      <p:ext uri="{BB962C8B-B14F-4D97-AF65-F5344CB8AC3E}">
        <p14:creationId xmlns:p14="http://schemas.microsoft.com/office/powerpoint/2010/main" val="29419582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wrist with a smart watch">
            <a:extLst>
              <a:ext uri="{FF2B5EF4-FFF2-40B4-BE49-F238E27FC236}">
                <a16:creationId xmlns:a16="http://schemas.microsoft.com/office/drawing/2014/main" id="{8B618502-6263-424A-824A-C269440BC60D}"/>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32000" y="0"/>
            <a:ext cx="5472000" cy="4388584"/>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gray"/>
        <p:txBody>
          <a:bodyPr/>
          <a:lstStyle/>
          <a:p>
            <a:r>
              <a:rPr lang="en-US" dirty="0"/>
              <a:t>Lifestyle</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45C2AA0-B6AD-4776-9EEB-15A158A35DAD}"/>
              </a:ext>
            </a:extLst>
          </p:cNvPr>
          <p:cNvSpPr/>
          <p:nvPr/>
        </p:nvSpPr>
        <p:spPr>
          <a:xfrm>
            <a:off x="6415200" y="632556"/>
            <a:ext cx="5472000" cy="3416320"/>
          </a:xfrm>
          <a:prstGeom prst="rect">
            <a:avLst/>
          </a:prstGeom>
        </p:spPr>
        <p:txBody>
          <a:bodyPr wrap="square">
            <a:spAutoFit/>
          </a:bodyPr>
          <a:lstStyle/>
          <a:p>
            <a:r>
              <a:rPr lang="en-US" sz="5400" dirty="0"/>
              <a:t>5. You’re too nice</a:t>
            </a:r>
          </a:p>
          <a:p>
            <a:endParaRPr lang="en-US" sz="5400" dirty="0"/>
          </a:p>
          <a:p>
            <a:r>
              <a:rPr lang="en-US" sz="5400" dirty="0"/>
              <a:t>6. You have bad habits</a:t>
            </a:r>
          </a:p>
        </p:txBody>
      </p:sp>
      <p:sp>
        <p:nvSpPr>
          <p:cNvPr id="2" name="Rectangle 1">
            <a:extLst>
              <a:ext uri="{FF2B5EF4-FFF2-40B4-BE49-F238E27FC236}">
                <a16:creationId xmlns:a16="http://schemas.microsoft.com/office/drawing/2014/main" id="{B0A31EF8-8406-4CBD-A1EA-9AF0FC8F0EBA}"/>
              </a:ext>
            </a:extLst>
          </p:cNvPr>
          <p:cNvSpPr/>
          <p:nvPr/>
        </p:nvSpPr>
        <p:spPr>
          <a:xfrm>
            <a:off x="432000" y="0"/>
            <a:ext cx="547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Image result for money peso">
            <a:extLst>
              <a:ext uri="{FF2B5EF4-FFF2-40B4-BE49-F238E27FC236}">
                <a16:creationId xmlns:a16="http://schemas.microsoft.com/office/drawing/2014/main" id="{0CE45017-032B-4433-BC79-05ECB511AF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728" y="1366835"/>
            <a:ext cx="4708964" cy="35130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06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xEl>
                                              <p:charRg st="20" end="43"/>
                                            </p:txEl>
                                          </p:spTgt>
                                        </p:tgtEl>
                                        <p:attrNameLst>
                                          <p:attrName>style.visibility</p:attrName>
                                        </p:attrNameLst>
                                      </p:cBhvr>
                                      <p:to>
                                        <p:strVal val="visible"/>
                                      </p:to>
                                    </p:set>
                                    <p:animEffect transition="in" filter="fade">
                                      <p:cBhvr>
                                        <p:cTn id="12" dur="500"/>
                                        <p:tgtEl>
                                          <p:spTgt spid="45">
                                            <p:txEl>
                                              <p:charRg st="20" end="4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wrist with a smart watch">
            <a:extLst>
              <a:ext uri="{FF2B5EF4-FFF2-40B4-BE49-F238E27FC236}">
                <a16:creationId xmlns:a16="http://schemas.microsoft.com/office/drawing/2014/main" id="{8B618502-6263-424A-824A-C269440BC60D}"/>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32000" y="0"/>
            <a:ext cx="5472000" cy="4388584"/>
          </a:xfrm>
        </p:spPr>
      </p:pic>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45C2AA0-B6AD-4776-9EEB-15A158A35DAD}"/>
              </a:ext>
            </a:extLst>
          </p:cNvPr>
          <p:cNvSpPr/>
          <p:nvPr/>
        </p:nvSpPr>
        <p:spPr>
          <a:xfrm>
            <a:off x="6415200" y="632556"/>
            <a:ext cx="5472000" cy="4247317"/>
          </a:xfrm>
          <a:prstGeom prst="rect">
            <a:avLst/>
          </a:prstGeom>
        </p:spPr>
        <p:txBody>
          <a:bodyPr wrap="square">
            <a:spAutoFit/>
          </a:bodyPr>
          <a:lstStyle/>
          <a:p>
            <a:r>
              <a:rPr lang="en-US" sz="5400" dirty="0"/>
              <a:t>7. You don’t have support</a:t>
            </a:r>
          </a:p>
          <a:p>
            <a:endParaRPr lang="en-US" sz="5400" dirty="0"/>
          </a:p>
          <a:p>
            <a:r>
              <a:rPr lang="en-US" sz="5400" dirty="0"/>
              <a:t>8. You compare yourself</a:t>
            </a:r>
          </a:p>
        </p:txBody>
      </p:sp>
      <p:pic>
        <p:nvPicPr>
          <p:cNvPr id="3074" name="Picture 2" descr="Three happy friends talking and drinking coffee">
            <a:extLst>
              <a:ext uri="{FF2B5EF4-FFF2-40B4-BE49-F238E27FC236}">
                <a16:creationId xmlns:a16="http://schemas.microsoft.com/office/drawing/2014/main" id="{633700B4-46A8-443B-B594-6E0AF61E2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89" y="199619"/>
            <a:ext cx="6423289" cy="4282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14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xEl>
                                              <p:charRg st="27" end="51"/>
                                            </p:txEl>
                                          </p:spTgt>
                                        </p:tgtEl>
                                        <p:attrNameLst>
                                          <p:attrName>style.visibility</p:attrName>
                                        </p:attrNameLst>
                                      </p:cBhvr>
                                      <p:to>
                                        <p:strVal val="visible"/>
                                      </p:to>
                                    </p:set>
                                    <p:animEffect transition="in" filter="fade">
                                      <p:cBhvr>
                                        <p:cTn id="12" dur="500"/>
                                        <p:tgtEl>
                                          <p:spTgt spid="45">
                                            <p:txEl>
                                              <p:charRg st="27" end="5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wrist with a smart watch">
            <a:extLst>
              <a:ext uri="{FF2B5EF4-FFF2-40B4-BE49-F238E27FC236}">
                <a16:creationId xmlns:a16="http://schemas.microsoft.com/office/drawing/2014/main" id="{8B618502-6263-424A-824A-C269440BC60D}"/>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32000" y="0"/>
            <a:ext cx="5472000" cy="4388584"/>
          </a:xfrm>
        </p:spPr>
      </p:pic>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45C2AA0-B6AD-4776-9EEB-15A158A35DAD}"/>
              </a:ext>
            </a:extLst>
          </p:cNvPr>
          <p:cNvSpPr/>
          <p:nvPr/>
        </p:nvSpPr>
        <p:spPr>
          <a:xfrm>
            <a:off x="6415200" y="632556"/>
            <a:ext cx="5472000" cy="5078313"/>
          </a:xfrm>
          <a:prstGeom prst="rect">
            <a:avLst/>
          </a:prstGeom>
        </p:spPr>
        <p:txBody>
          <a:bodyPr wrap="square">
            <a:spAutoFit/>
          </a:bodyPr>
          <a:lstStyle/>
          <a:p>
            <a:r>
              <a:rPr lang="en-US" sz="5400" dirty="0"/>
              <a:t>9. You don’t have financial goals</a:t>
            </a:r>
          </a:p>
          <a:p>
            <a:endParaRPr lang="en-US" sz="5400" dirty="0"/>
          </a:p>
          <a:p>
            <a:r>
              <a:rPr lang="en-US" sz="5400" dirty="0"/>
              <a:t>10. You’re not motivated</a:t>
            </a:r>
          </a:p>
        </p:txBody>
      </p:sp>
      <p:pic>
        <p:nvPicPr>
          <p:cNvPr id="3074" name="Picture 2" descr="Three happy friends talking and drinking coffee">
            <a:extLst>
              <a:ext uri="{FF2B5EF4-FFF2-40B4-BE49-F238E27FC236}">
                <a16:creationId xmlns:a16="http://schemas.microsoft.com/office/drawing/2014/main" id="{633700B4-46A8-443B-B594-6E0AF61E2E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89" y="199619"/>
            <a:ext cx="6423289" cy="4282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43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xEl>
                                              <p:pRg st="2" end="2"/>
                                            </p:txEl>
                                          </p:spTgt>
                                        </p:tgtEl>
                                        <p:attrNameLst>
                                          <p:attrName>style.visibility</p:attrName>
                                        </p:attrNameLst>
                                      </p:cBhvr>
                                      <p:to>
                                        <p:strVal val="visible"/>
                                      </p:to>
                                    </p:set>
                                    <p:animEffect transition="in" filter="fade">
                                      <p:cBhvr>
                                        <p:cTn id="12" dur="500"/>
                                        <p:tgtEl>
                                          <p:spTgt spid="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 picture containing table, small, sitting, glass&#10;&#10;Description automatically generated">
            <a:extLst>
              <a:ext uri="{FF2B5EF4-FFF2-40B4-BE49-F238E27FC236}">
                <a16:creationId xmlns:a16="http://schemas.microsoft.com/office/drawing/2014/main" id="{6680CB96-50BB-445D-B5C5-F9A3B54C0FC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908" b="3908"/>
          <a:stretch>
            <a:fillRect/>
          </a:stretch>
        </p:blipFill>
        <p:spPr/>
      </p:pic>
      <p:sp>
        <p:nvSpPr>
          <p:cNvPr id="31" name="Rectangle 30">
            <a:extLst>
              <a:ext uri="{FF2B5EF4-FFF2-40B4-BE49-F238E27FC236}">
                <a16:creationId xmlns:a16="http://schemas.microsoft.com/office/drawing/2014/main" id="{F6A60A77-3CD9-2340-9CBF-AB127828C253}"/>
              </a:ext>
              <a:ext uri="{C183D7F6-B498-43B3-948B-1728B52AA6E4}">
                <adec:decorative xmlns:adec="http://schemas.microsoft.com/office/drawing/2017/decorative" val="1"/>
              </a:ext>
            </a:extLst>
          </p:cNvPr>
          <p:cNvSpPr/>
          <p:nvPr/>
        </p:nvSpPr>
        <p:spPr>
          <a:xfrm>
            <a:off x="432000" y="1490133"/>
            <a:ext cx="11760000" cy="6365363"/>
          </a:xfrm>
          <a:prstGeom prst="rect">
            <a:avLst/>
          </a:prstGeom>
          <a:gradFill>
            <a:gsLst>
              <a:gs pos="36000">
                <a:schemeClr val="tx1">
                  <a:alpha val="4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AFED906-603E-4575-A8EB-18849F6201A6}"/>
              </a:ext>
              <a:ext uri="{C183D7F6-B498-43B3-948B-1728B52AA6E4}">
                <adec:decorative xmlns:adec="http://schemas.microsoft.com/office/drawing/2017/decorative" val="1"/>
              </a:ext>
            </a:extLst>
          </p:cNvPr>
          <p:cNvSpPr/>
          <p:nvPr/>
        </p:nvSpPr>
        <p:spPr>
          <a:xfrm>
            <a:off x="0" y="1"/>
            <a:ext cx="432001" cy="636536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80727" y="1241778"/>
            <a:ext cx="6848961" cy="3522822"/>
          </a:xfrm>
        </p:spPr>
        <p:txBody>
          <a:bodyPr/>
          <a:lstStyle/>
          <a:p>
            <a:r>
              <a:rPr lang="en-US" sz="6600" dirty="0"/>
              <a:t>What does the bible say about saving money?</a:t>
            </a:r>
          </a:p>
        </p:txBody>
      </p:sp>
      <p:cxnSp>
        <p:nvCxnSpPr>
          <p:cNvPr id="15" name="Straight Connector 14">
            <a:extLst>
              <a:ext uri="{FF2B5EF4-FFF2-40B4-BE49-F238E27FC236}">
                <a16:creationId xmlns:a16="http://schemas.microsoft.com/office/drawing/2014/main" id="{642D433C-2521-498F-AEB8-751A77CDE32F}"/>
              </a:ext>
              <a:ext uri="{C183D7F6-B498-43B3-948B-1728B52AA6E4}">
                <adec:decorative xmlns:adec="http://schemas.microsoft.com/office/drawing/2017/decorative" val="1"/>
              </a:ext>
            </a:extLst>
          </p:cNvPr>
          <p:cNvCxnSpPr>
            <a:cxnSpLocks/>
          </p:cNvCxnSpPr>
          <p:nvPr/>
        </p:nvCxnSpPr>
        <p:spPr bwMode="gray">
          <a:xfrm>
            <a:off x="680728" y="4876800"/>
            <a:ext cx="5187750"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89EE55C-A9E7-4073-8406-46103DF6ABBC}"/>
              </a:ext>
            </a:extLst>
          </p:cNvPr>
          <p:cNvSpPr>
            <a:spLocks noGrp="1"/>
          </p:cNvSpPr>
          <p:nvPr>
            <p:ph type="sldNum" sz="quarter" idx="12"/>
          </p:nvPr>
        </p:nvSpPr>
        <p:spPr/>
        <p:txBody>
          <a:bodyPr/>
          <a:lstStyle/>
          <a:p>
            <a:fld id="{4B73C415-D670-4716-A5EC-CC4D52CA2BAC}" type="slidenum">
              <a:rPr lang="en-US" smtClean="0"/>
              <a:pPr/>
              <a:t>13</a:t>
            </a:fld>
            <a:endParaRPr lang="en-US" dirty="0"/>
          </a:p>
        </p:txBody>
      </p:sp>
    </p:spTree>
    <p:extLst>
      <p:ext uri="{BB962C8B-B14F-4D97-AF65-F5344CB8AC3E}">
        <p14:creationId xmlns:p14="http://schemas.microsoft.com/office/powerpoint/2010/main" val="2523534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man sitting at his desk with a book in his hand">
            <a:extLst>
              <a:ext uri="{FF2B5EF4-FFF2-40B4-BE49-F238E27FC236}">
                <a16:creationId xmlns:a16="http://schemas.microsoft.com/office/drawing/2014/main" id="{DF80E271-E84B-449B-9CF0-F34E075335A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32000" y="0"/>
            <a:ext cx="5472000" cy="4400541"/>
          </a:xfrm>
        </p:spPr>
      </p:pic>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lt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14</a:t>
            </a:fld>
            <a:endParaRPr lang="en-US" dirty="0"/>
          </a:p>
        </p:txBody>
      </p:sp>
      <p:sp>
        <p:nvSpPr>
          <p:cNvPr id="23" name="Rectangle 22">
            <a:extLst>
              <a:ext uri="{FF2B5EF4-FFF2-40B4-BE49-F238E27FC236}">
                <a16:creationId xmlns:a16="http://schemas.microsoft.com/office/drawing/2014/main" id="{84150FCE-F443-47C6-8AB3-18EC004E65D7}"/>
              </a:ext>
            </a:extLst>
          </p:cNvPr>
          <p:cNvSpPr/>
          <p:nvPr/>
        </p:nvSpPr>
        <p:spPr>
          <a:xfrm>
            <a:off x="680728" y="4661050"/>
            <a:ext cx="4974545" cy="1569660"/>
          </a:xfrm>
          <a:prstGeom prst="rect">
            <a:avLst/>
          </a:prstGeom>
        </p:spPr>
        <p:txBody>
          <a:bodyPr wrap="square">
            <a:spAutoFit/>
          </a:bodyPr>
          <a:lstStyle/>
          <a:p>
            <a:pPr algn="ctr"/>
            <a:r>
              <a:rPr lang="en-US" sz="4800" b="1" dirty="0">
                <a:solidFill>
                  <a:schemeClr val="bg1"/>
                </a:solidFill>
              </a:rPr>
              <a:t>#1. Plan for your future</a:t>
            </a:r>
          </a:p>
        </p:txBody>
      </p:sp>
      <p:sp>
        <p:nvSpPr>
          <p:cNvPr id="2" name="Rectangle 1">
            <a:extLst>
              <a:ext uri="{FF2B5EF4-FFF2-40B4-BE49-F238E27FC236}">
                <a16:creationId xmlns:a16="http://schemas.microsoft.com/office/drawing/2014/main" id="{B2C30779-4A1A-4DCD-9A80-4252CEDF6F2E}"/>
              </a:ext>
            </a:extLst>
          </p:cNvPr>
          <p:cNvSpPr/>
          <p:nvPr/>
        </p:nvSpPr>
        <p:spPr>
          <a:xfrm>
            <a:off x="6096000" y="71437"/>
            <a:ext cx="5741043" cy="6001643"/>
          </a:xfrm>
          <a:prstGeom prst="rect">
            <a:avLst/>
          </a:prstGeom>
        </p:spPr>
        <p:txBody>
          <a:bodyPr wrap="square">
            <a:spAutoFit/>
          </a:bodyPr>
          <a:lstStyle/>
          <a:p>
            <a:r>
              <a:rPr lang="en-US" sz="2400" dirty="0"/>
              <a:t>Proverbs 3:5-6:</a:t>
            </a:r>
          </a:p>
          <a:p>
            <a:r>
              <a:rPr lang="en-US" sz="2400" dirty="0"/>
              <a:t>"Trust in the LORD with all your heart, and do not lean on your own understanding. In all your ways acknowledge him, and he will make straight your paths.”</a:t>
            </a:r>
          </a:p>
          <a:p>
            <a:endParaRPr lang="en-US" sz="2400" dirty="0"/>
          </a:p>
          <a:p>
            <a:r>
              <a:rPr lang="en-US" sz="2400" dirty="0"/>
              <a:t>Proverbs 21:5:</a:t>
            </a:r>
          </a:p>
          <a:p>
            <a:r>
              <a:rPr lang="en-US" sz="2400" dirty="0"/>
              <a:t>"The plans of the diligent lead surely to abundance, but everyone who is hasty comes only to poverty.”</a:t>
            </a:r>
          </a:p>
          <a:p>
            <a:endParaRPr lang="en-US" sz="2400" dirty="0"/>
          </a:p>
          <a:p>
            <a:r>
              <a:rPr lang="en-US" sz="2400" dirty="0"/>
              <a:t>Proverbs 24:27:</a:t>
            </a:r>
          </a:p>
          <a:p>
            <a:r>
              <a:rPr lang="en-US" sz="2400" dirty="0"/>
              <a:t>"Prepare your work outside; get everything ready for yourself in the field, and after that build your house.”</a:t>
            </a:r>
          </a:p>
        </p:txBody>
      </p:sp>
    </p:spTree>
    <p:extLst>
      <p:ext uri="{BB962C8B-B14F-4D97-AF65-F5344CB8AC3E}">
        <p14:creationId xmlns:p14="http://schemas.microsoft.com/office/powerpoint/2010/main" val="5267086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man sitting at his desk with a book in his hand">
            <a:extLst>
              <a:ext uri="{FF2B5EF4-FFF2-40B4-BE49-F238E27FC236}">
                <a16:creationId xmlns:a16="http://schemas.microsoft.com/office/drawing/2014/main" id="{DF80E271-E84B-449B-9CF0-F34E075335A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32000" y="0"/>
            <a:ext cx="5472000" cy="4400541"/>
          </a:xfrm>
        </p:spPr>
      </p:pic>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lt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15</a:t>
            </a:fld>
            <a:endParaRPr lang="en-US" dirty="0"/>
          </a:p>
        </p:txBody>
      </p:sp>
      <p:sp>
        <p:nvSpPr>
          <p:cNvPr id="23" name="Rectangle 22">
            <a:extLst>
              <a:ext uri="{FF2B5EF4-FFF2-40B4-BE49-F238E27FC236}">
                <a16:creationId xmlns:a16="http://schemas.microsoft.com/office/drawing/2014/main" id="{84150FCE-F443-47C6-8AB3-18EC004E65D7}"/>
              </a:ext>
            </a:extLst>
          </p:cNvPr>
          <p:cNvSpPr/>
          <p:nvPr/>
        </p:nvSpPr>
        <p:spPr>
          <a:xfrm>
            <a:off x="680728" y="4661050"/>
            <a:ext cx="4974545" cy="830997"/>
          </a:xfrm>
          <a:prstGeom prst="rect">
            <a:avLst/>
          </a:prstGeom>
        </p:spPr>
        <p:txBody>
          <a:bodyPr wrap="square">
            <a:spAutoFit/>
          </a:bodyPr>
          <a:lstStyle/>
          <a:p>
            <a:pPr algn="ctr"/>
            <a:r>
              <a:rPr lang="en-US" sz="4800" b="1" dirty="0">
                <a:solidFill>
                  <a:schemeClr val="bg1"/>
                </a:solidFill>
              </a:rPr>
              <a:t>#2. Be diligent</a:t>
            </a:r>
          </a:p>
        </p:txBody>
      </p:sp>
      <p:sp>
        <p:nvSpPr>
          <p:cNvPr id="39" name="Rectangle 38">
            <a:extLst>
              <a:ext uri="{FF2B5EF4-FFF2-40B4-BE49-F238E27FC236}">
                <a16:creationId xmlns:a16="http://schemas.microsoft.com/office/drawing/2014/main" id="{145E02DA-41BE-4BF5-B0C7-ABA2EA3CA1FB}"/>
              </a:ext>
            </a:extLst>
          </p:cNvPr>
          <p:cNvSpPr/>
          <p:nvPr/>
        </p:nvSpPr>
        <p:spPr>
          <a:xfrm>
            <a:off x="5983110" y="196770"/>
            <a:ext cx="6005689" cy="6494085"/>
          </a:xfrm>
          <a:prstGeom prst="rect">
            <a:avLst/>
          </a:prstGeom>
        </p:spPr>
        <p:txBody>
          <a:bodyPr wrap="square">
            <a:spAutoFit/>
          </a:bodyPr>
          <a:lstStyle/>
          <a:p>
            <a:pPr marL="285750" indent="-285750">
              <a:buFont typeface="Arial" panose="020B0604020202020204" pitchFamily="34" charset="0"/>
              <a:buChar char="•"/>
            </a:pPr>
            <a:r>
              <a:rPr lang="en-US" sz="3200" dirty="0"/>
              <a:t>Proverbs 10:4-5:</a:t>
            </a:r>
          </a:p>
          <a:p>
            <a:pPr marL="285750" indent="-285750">
              <a:buFont typeface="Arial" panose="020B0604020202020204" pitchFamily="34" charset="0"/>
              <a:buChar char="•"/>
            </a:pPr>
            <a:r>
              <a:rPr lang="en-US" sz="3200" dirty="0"/>
              <a:t>"A slack hand causes poverty, but the hand of the diligent makes rich. He who gathers in summer is a prudent son, but he who sleeps in harvest is a son who brings shame.”</a:t>
            </a:r>
          </a:p>
          <a:p>
            <a:pPr marL="285750" indent="-285750">
              <a:buFont typeface="Arial" panose="020B0604020202020204" pitchFamily="34" charset="0"/>
              <a:buChar char="•"/>
            </a:pPr>
            <a:endParaRPr lang="en-US" sz="3200" dirty="0"/>
          </a:p>
          <a:p>
            <a:pPr marL="285750" indent="-285750">
              <a:buFont typeface="Arial" panose="020B0604020202020204" pitchFamily="34" charset="0"/>
              <a:buChar char="•"/>
            </a:pPr>
            <a:r>
              <a:rPr lang="en-US" sz="3200" dirty="0"/>
              <a:t>Proverbs 21:5:</a:t>
            </a:r>
          </a:p>
          <a:p>
            <a:pPr marL="285750" indent="-285750">
              <a:buFont typeface="Arial" panose="020B0604020202020204" pitchFamily="34" charset="0"/>
              <a:buChar char="•"/>
            </a:pPr>
            <a:r>
              <a:rPr lang="en-US" sz="3200" dirty="0"/>
              <a:t>"The plans of the diligent lead surely to abundance, but everyone who is hasty comes only to poverty.”</a:t>
            </a:r>
          </a:p>
        </p:txBody>
      </p:sp>
    </p:spTree>
    <p:extLst>
      <p:ext uri="{BB962C8B-B14F-4D97-AF65-F5344CB8AC3E}">
        <p14:creationId xmlns:p14="http://schemas.microsoft.com/office/powerpoint/2010/main" val="41267331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man sitting at his desk with a book in his hand">
            <a:extLst>
              <a:ext uri="{FF2B5EF4-FFF2-40B4-BE49-F238E27FC236}">
                <a16:creationId xmlns:a16="http://schemas.microsoft.com/office/drawing/2014/main" id="{DF80E271-E84B-449B-9CF0-F34E075335A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32000" y="0"/>
            <a:ext cx="5472000" cy="4400541"/>
          </a:xfrm>
        </p:spPr>
      </p:pic>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lt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16</a:t>
            </a:fld>
            <a:endParaRPr lang="en-US" dirty="0"/>
          </a:p>
        </p:txBody>
      </p:sp>
      <p:sp>
        <p:nvSpPr>
          <p:cNvPr id="23" name="Rectangle 22">
            <a:extLst>
              <a:ext uri="{FF2B5EF4-FFF2-40B4-BE49-F238E27FC236}">
                <a16:creationId xmlns:a16="http://schemas.microsoft.com/office/drawing/2014/main" id="{84150FCE-F443-47C6-8AB3-18EC004E65D7}"/>
              </a:ext>
            </a:extLst>
          </p:cNvPr>
          <p:cNvSpPr/>
          <p:nvPr/>
        </p:nvSpPr>
        <p:spPr>
          <a:xfrm>
            <a:off x="680728" y="4661050"/>
            <a:ext cx="4974545" cy="1569660"/>
          </a:xfrm>
          <a:prstGeom prst="rect">
            <a:avLst/>
          </a:prstGeom>
        </p:spPr>
        <p:txBody>
          <a:bodyPr wrap="square">
            <a:spAutoFit/>
          </a:bodyPr>
          <a:lstStyle/>
          <a:p>
            <a:pPr algn="ctr"/>
            <a:r>
              <a:rPr lang="en-US" sz="4800" b="1" dirty="0">
                <a:solidFill>
                  <a:schemeClr val="bg1"/>
                </a:solidFill>
              </a:rPr>
              <a:t>#3. Save consistently </a:t>
            </a:r>
          </a:p>
        </p:txBody>
      </p:sp>
      <p:pic>
        <p:nvPicPr>
          <p:cNvPr id="4098" name="Picture 2" descr="Image result for Save consistently">
            <a:extLst>
              <a:ext uri="{FF2B5EF4-FFF2-40B4-BE49-F238E27FC236}">
                <a16:creationId xmlns:a16="http://schemas.microsoft.com/office/drawing/2014/main" id="{590C6B58-8157-4936-9072-566863A864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884" t="8930" r="24002" b="3775"/>
          <a:stretch/>
        </p:blipFill>
        <p:spPr bwMode="auto">
          <a:xfrm>
            <a:off x="432000" y="5094"/>
            <a:ext cx="5472000" cy="452570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F90425B-B543-4A7E-AA58-B3FF1CE20E63}"/>
              </a:ext>
            </a:extLst>
          </p:cNvPr>
          <p:cNvSpPr/>
          <p:nvPr/>
        </p:nvSpPr>
        <p:spPr>
          <a:xfrm>
            <a:off x="5904000" y="0"/>
            <a:ext cx="6096000" cy="6986528"/>
          </a:xfrm>
          <a:prstGeom prst="rect">
            <a:avLst/>
          </a:prstGeom>
        </p:spPr>
        <p:txBody>
          <a:bodyPr>
            <a:spAutoFit/>
          </a:bodyPr>
          <a:lstStyle/>
          <a:p>
            <a:r>
              <a:rPr lang="en-US" sz="2800" dirty="0"/>
              <a:t>Proverbs 13:11:</a:t>
            </a:r>
          </a:p>
          <a:p>
            <a:r>
              <a:rPr lang="en-US" sz="2800" dirty="0"/>
              <a:t>"Wealth gained hastily will dwindle, but whoever gathers little by little will increase it.”</a:t>
            </a:r>
          </a:p>
          <a:p>
            <a:endParaRPr lang="en-US" sz="2800" dirty="0"/>
          </a:p>
          <a:p>
            <a:r>
              <a:rPr lang="en-US" sz="2800" dirty="0"/>
              <a:t>Proverbs 28:20:</a:t>
            </a:r>
          </a:p>
          <a:p>
            <a:r>
              <a:rPr lang="en-US" sz="2800" dirty="0"/>
              <a:t>“A faithful man will abound with blessings, But whoever hastens to be rich will not go unpunished."      </a:t>
            </a:r>
          </a:p>
          <a:p>
            <a:endParaRPr lang="en-US" sz="2800" dirty="0"/>
          </a:p>
          <a:p>
            <a:r>
              <a:rPr lang="en-US" sz="2800" dirty="0"/>
              <a:t>1 Corinthians 16:2</a:t>
            </a:r>
          </a:p>
          <a:p>
            <a:r>
              <a:rPr lang="en-US" sz="2800" dirty="0"/>
              <a:t>"On the first day of every week, each of you is to put something aside and store it up, as he may prosper, so that there will be no collecting when I come."</a:t>
            </a:r>
          </a:p>
        </p:txBody>
      </p:sp>
    </p:spTree>
    <p:extLst>
      <p:ext uri="{BB962C8B-B14F-4D97-AF65-F5344CB8AC3E}">
        <p14:creationId xmlns:p14="http://schemas.microsoft.com/office/powerpoint/2010/main" val="1838625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descr="A man sitting at his desk with a book in his hand">
            <a:extLst>
              <a:ext uri="{FF2B5EF4-FFF2-40B4-BE49-F238E27FC236}">
                <a16:creationId xmlns:a16="http://schemas.microsoft.com/office/drawing/2014/main" id="{DF80E271-E84B-449B-9CF0-F34E075335A6}"/>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32000" y="0"/>
            <a:ext cx="5472000" cy="4400541"/>
          </a:xfrm>
        </p:spPr>
      </p:pic>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lt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8234C221-D094-445D-A8B7-0030E816562D}"/>
              </a:ext>
            </a:extLst>
          </p:cNvPr>
          <p:cNvSpPr>
            <a:spLocks noGrp="1"/>
          </p:cNvSpPr>
          <p:nvPr>
            <p:ph type="sldNum" sz="quarter" idx="11"/>
          </p:nvPr>
        </p:nvSpPr>
        <p:spPr/>
        <p:txBody>
          <a:bodyPr/>
          <a:lstStyle/>
          <a:p>
            <a:fld id="{4B73C415-D670-4716-A5EC-CC4D52CA2BAC}" type="slidenum">
              <a:rPr lang="en-US" smtClean="0"/>
              <a:pPr/>
              <a:t>17</a:t>
            </a:fld>
            <a:endParaRPr lang="en-US" dirty="0"/>
          </a:p>
        </p:txBody>
      </p:sp>
      <p:sp>
        <p:nvSpPr>
          <p:cNvPr id="23" name="Rectangle 22">
            <a:extLst>
              <a:ext uri="{FF2B5EF4-FFF2-40B4-BE49-F238E27FC236}">
                <a16:creationId xmlns:a16="http://schemas.microsoft.com/office/drawing/2014/main" id="{84150FCE-F443-47C6-8AB3-18EC004E65D7}"/>
              </a:ext>
            </a:extLst>
          </p:cNvPr>
          <p:cNvSpPr/>
          <p:nvPr/>
        </p:nvSpPr>
        <p:spPr>
          <a:xfrm>
            <a:off x="680728" y="4661050"/>
            <a:ext cx="4974545" cy="2308324"/>
          </a:xfrm>
          <a:prstGeom prst="rect">
            <a:avLst/>
          </a:prstGeom>
        </p:spPr>
        <p:txBody>
          <a:bodyPr wrap="square">
            <a:spAutoFit/>
          </a:bodyPr>
          <a:lstStyle/>
          <a:p>
            <a:pPr algn="ctr"/>
            <a:r>
              <a:rPr lang="en-US" sz="4800" b="1" dirty="0">
                <a:solidFill>
                  <a:schemeClr val="bg1"/>
                </a:solidFill>
              </a:rPr>
              <a:t>#4. Save paycheck-to-paycheck</a:t>
            </a:r>
          </a:p>
        </p:txBody>
      </p:sp>
      <p:sp>
        <p:nvSpPr>
          <p:cNvPr id="4" name="Rectangle 3">
            <a:extLst>
              <a:ext uri="{FF2B5EF4-FFF2-40B4-BE49-F238E27FC236}">
                <a16:creationId xmlns:a16="http://schemas.microsoft.com/office/drawing/2014/main" id="{9F90425B-B543-4A7E-AA58-B3FF1CE20E63}"/>
              </a:ext>
            </a:extLst>
          </p:cNvPr>
          <p:cNvSpPr/>
          <p:nvPr/>
        </p:nvSpPr>
        <p:spPr>
          <a:xfrm>
            <a:off x="6096000" y="509286"/>
            <a:ext cx="6096000" cy="5632311"/>
          </a:xfrm>
          <a:prstGeom prst="rect">
            <a:avLst/>
          </a:prstGeom>
        </p:spPr>
        <p:txBody>
          <a:bodyPr>
            <a:spAutoFit/>
          </a:bodyPr>
          <a:lstStyle/>
          <a:p>
            <a:r>
              <a:rPr lang="en-US" sz="2400" dirty="0"/>
              <a:t>Proverbs 21:20:</a:t>
            </a:r>
          </a:p>
          <a:p>
            <a:r>
              <a:rPr lang="en-US" sz="2400" dirty="0"/>
              <a:t>"Precious treasure and oil are in a wise man’s dwelling, but a foolish man devours it."</a:t>
            </a:r>
          </a:p>
          <a:p>
            <a:endParaRPr lang="en-US" sz="2400" dirty="0"/>
          </a:p>
          <a:p>
            <a:r>
              <a:rPr lang="en-US" sz="2400" dirty="0"/>
              <a:t>Proverbs 22:7:</a:t>
            </a:r>
          </a:p>
          <a:p>
            <a:r>
              <a:rPr lang="en-US" sz="2400" dirty="0"/>
              <a:t>“The rich rules over the poor, And the borrower is the slave of the lender.”</a:t>
            </a:r>
          </a:p>
          <a:p>
            <a:endParaRPr lang="en-US" sz="2400" dirty="0"/>
          </a:p>
          <a:p>
            <a:r>
              <a:rPr lang="en-US" sz="2400" dirty="0"/>
              <a:t>Isaiah 55:2:</a:t>
            </a:r>
          </a:p>
          <a:p>
            <a:r>
              <a:rPr lang="en-US" sz="2400" dirty="0"/>
              <a:t>“Why do you spend your money for that which is not bread, and your labor for that which does not satisfy? Listen diligently to me, and eat what is good, and delight yourselves in rich food.”</a:t>
            </a:r>
          </a:p>
        </p:txBody>
      </p:sp>
      <p:pic>
        <p:nvPicPr>
          <p:cNvPr id="6146" name="Picture 2" descr="Image result for paycheck-to-paycheck">
            <a:extLst>
              <a:ext uri="{FF2B5EF4-FFF2-40B4-BE49-F238E27FC236}">
                <a16:creationId xmlns:a16="http://schemas.microsoft.com/office/drawing/2014/main" id="{42DECF19-ADEF-4034-82AC-E6A4BBA3F5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992" t="19413" r="5760" b="-1"/>
          <a:stretch/>
        </p:blipFill>
        <p:spPr bwMode="auto">
          <a:xfrm>
            <a:off x="432000" y="11585"/>
            <a:ext cx="5486089" cy="44931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496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43A6921-FE4A-4FD8-B914-05F8F1434830}"/>
              </a:ext>
            </a:extLst>
          </p:cNvPr>
          <p:cNvSpPr>
            <a:spLocks noGrp="1"/>
          </p:cNvSpPr>
          <p:nvPr>
            <p:ph type="sldNum" sz="quarter" idx="11"/>
          </p:nvPr>
        </p:nvSpPr>
        <p:spPr/>
        <p:txBody>
          <a:bodyPr/>
          <a:lstStyle/>
          <a:p>
            <a:fld id="{4B73C415-D670-4716-A5EC-CC4D52CA2BAC}" type="slidenum">
              <a:rPr lang="en-US" noProof="0" smtClean="0"/>
              <a:pPr/>
              <a:t>18</a:t>
            </a:fld>
            <a:endParaRPr lang="en-US" noProof="0" dirty="0"/>
          </a:p>
        </p:txBody>
      </p:sp>
      <p:sp>
        <p:nvSpPr>
          <p:cNvPr id="4" name="Picture Placeholder 3">
            <a:extLst>
              <a:ext uri="{FF2B5EF4-FFF2-40B4-BE49-F238E27FC236}">
                <a16:creationId xmlns:a16="http://schemas.microsoft.com/office/drawing/2014/main" id="{91ABF6A5-B5F5-468B-AF19-2672C332F659}"/>
              </a:ext>
            </a:extLst>
          </p:cNvPr>
          <p:cNvSpPr>
            <a:spLocks noGrp="1"/>
          </p:cNvSpPr>
          <p:nvPr>
            <p:ph type="pic" sz="quarter" idx="12"/>
          </p:nvPr>
        </p:nvSpPr>
        <p:spPr/>
      </p:sp>
      <p:sp>
        <p:nvSpPr>
          <p:cNvPr id="5" name="Title 4">
            <a:extLst>
              <a:ext uri="{FF2B5EF4-FFF2-40B4-BE49-F238E27FC236}">
                <a16:creationId xmlns:a16="http://schemas.microsoft.com/office/drawing/2014/main" id="{12B5172E-2036-47B9-8065-8F758851FEC1}"/>
              </a:ext>
            </a:extLst>
          </p:cNvPr>
          <p:cNvSpPr>
            <a:spLocks noGrp="1"/>
          </p:cNvSpPr>
          <p:nvPr>
            <p:ph type="title"/>
          </p:nvPr>
        </p:nvSpPr>
        <p:spPr>
          <a:xfrm>
            <a:off x="680728" y="3981450"/>
            <a:ext cx="4974545" cy="2245730"/>
          </a:xfrm>
        </p:spPr>
        <p:txBody>
          <a:bodyPr/>
          <a:lstStyle/>
          <a:p>
            <a:r>
              <a:rPr lang="en-US" sz="6600" dirty="0"/>
              <a:t>Budget Rule</a:t>
            </a:r>
          </a:p>
        </p:txBody>
      </p:sp>
      <p:pic>
        <p:nvPicPr>
          <p:cNvPr id="12" name="Picture 11">
            <a:extLst>
              <a:ext uri="{FF2B5EF4-FFF2-40B4-BE49-F238E27FC236}">
                <a16:creationId xmlns:a16="http://schemas.microsoft.com/office/drawing/2014/main" id="{92DB11E9-7DEF-4486-9B2F-2825D1F7BB8B}"/>
              </a:ext>
            </a:extLst>
          </p:cNvPr>
          <p:cNvPicPr>
            <a:picLocks noChangeAspect="1"/>
          </p:cNvPicPr>
          <p:nvPr/>
        </p:nvPicPr>
        <p:blipFill>
          <a:blip r:embed="rId3"/>
          <a:stretch>
            <a:fillRect/>
          </a:stretch>
        </p:blipFill>
        <p:spPr>
          <a:xfrm>
            <a:off x="6772003" y="0"/>
            <a:ext cx="4574232" cy="6858000"/>
          </a:xfrm>
          <a:prstGeom prst="rect">
            <a:avLst/>
          </a:prstGeom>
        </p:spPr>
      </p:pic>
      <p:pic>
        <p:nvPicPr>
          <p:cNvPr id="13" name="Picture 12">
            <a:extLst>
              <a:ext uri="{FF2B5EF4-FFF2-40B4-BE49-F238E27FC236}">
                <a16:creationId xmlns:a16="http://schemas.microsoft.com/office/drawing/2014/main" id="{AAAD4D22-70B0-4E4F-A86D-66ADA5884597}"/>
              </a:ext>
            </a:extLst>
          </p:cNvPr>
          <p:cNvPicPr>
            <a:picLocks noChangeAspect="1"/>
          </p:cNvPicPr>
          <p:nvPr/>
        </p:nvPicPr>
        <p:blipFill rotWithShape="1">
          <a:blip r:embed="rId4"/>
          <a:srcRect l="-1" r="380"/>
          <a:stretch/>
        </p:blipFill>
        <p:spPr>
          <a:xfrm>
            <a:off x="-27901" y="0"/>
            <a:ext cx="5946522" cy="3981450"/>
          </a:xfrm>
          <a:prstGeom prst="rect">
            <a:avLst/>
          </a:prstGeom>
        </p:spPr>
      </p:pic>
    </p:spTree>
    <p:extLst>
      <p:ext uri="{BB962C8B-B14F-4D97-AF65-F5344CB8AC3E}">
        <p14:creationId xmlns:p14="http://schemas.microsoft.com/office/powerpoint/2010/main" val="39366603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moneyfy">
            <a:hlinkClick r:id="" action="ppaction://media"/>
            <a:extLst>
              <a:ext uri="{FF2B5EF4-FFF2-40B4-BE49-F238E27FC236}">
                <a16:creationId xmlns:a16="http://schemas.microsoft.com/office/drawing/2014/main" id="{6978EA30-15C8-4E1E-ABF5-90364544BCA1}"/>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7696"/>
            <a:ext cx="12192000" cy="6857042"/>
          </a:xfrm>
        </p:spPr>
      </p:pic>
      <p:sp>
        <p:nvSpPr>
          <p:cNvPr id="3" name="Slide Number Placeholder 2">
            <a:extLst>
              <a:ext uri="{FF2B5EF4-FFF2-40B4-BE49-F238E27FC236}">
                <a16:creationId xmlns:a16="http://schemas.microsoft.com/office/drawing/2014/main" id="{96717A86-D87B-413D-A120-7AEAFF760062}"/>
              </a:ext>
            </a:extLst>
          </p:cNvPr>
          <p:cNvSpPr>
            <a:spLocks noGrp="1"/>
          </p:cNvSpPr>
          <p:nvPr>
            <p:ph type="sldNum" sz="quarter" idx="11"/>
          </p:nvPr>
        </p:nvSpPr>
        <p:spPr/>
        <p:txBody>
          <a:bodyPr/>
          <a:lstStyle/>
          <a:p>
            <a:fld id="{4B73C415-D670-4716-A5EC-CC4D52CA2BAC}" type="slidenum">
              <a:rPr lang="en-US" noProof="0" smtClean="0"/>
              <a:pPr/>
              <a:t>19</a:t>
            </a:fld>
            <a:endParaRPr lang="en-US" noProof="0" dirty="0"/>
          </a:p>
        </p:txBody>
      </p:sp>
    </p:spTree>
    <p:extLst>
      <p:ext uri="{BB962C8B-B14F-4D97-AF65-F5344CB8AC3E}">
        <p14:creationId xmlns:p14="http://schemas.microsoft.com/office/powerpoint/2010/main" val="3261349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5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Content Placeholder 14">
            <a:extLst>
              <a:ext uri="{FF2B5EF4-FFF2-40B4-BE49-F238E27FC236}">
                <a16:creationId xmlns:a16="http://schemas.microsoft.com/office/drawing/2014/main" id="{358B6C62-CDD6-4E2C-8BC8-699230D3934A}"/>
              </a:ext>
            </a:extLst>
          </p:cNvPr>
          <p:cNvSpPr>
            <a:spLocks noGrp="1"/>
          </p:cNvSpPr>
          <p:nvPr>
            <p:ph idx="1"/>
          </p:nvPr>
        </p:nvSpPr>
        <p:spPr>
          <a:xfrm>
            <a:off x="454192" y="1181981"/>
            <a:ext cx="4637151" cy="3683529"/>
          </a:xfrm>
        </p:spPr>
        <p:txBody>
          <a:bodyPr/>
          <a:lstStyle/>
          <a:p>
            <a:pPr marL="0" indent="0">
              <a:buNone/>
            </a:pPr>
            <a:r>
              <a:rPr lang="en-US" sz="3200" b="1" dirty="0">
                <a:solidFill>
                  <a:schemeClr val="tx1">
                    <a:lumMod val="75000"/>
                    <a:lumOff val="25000"/>
                  </a:schemeClr>
                </a:solidFill>
              </a:rPr>
              <a:t>I am NOT:</a:t>
            </a:r>
          </a:p>
          <a:p>
            <a:r>
              <a:rPr lang="en-US" dirty="0"/>
              <a:t>Financial Adviser</a:t>
            </a:r>
          </a:p>
          <a:p>
            <a:r>
              <a:rPr lang="en-US" dirty="0"/>
              <a:t>A Wealthy Person</a:t>
            </a:r>
          </a:p>
          <a:p>
            <a:pPr marL="0" indent="0">
              <a:buNone/>
            </a:pPr>
            <a:r>
              <a:rPr lang="en-US" sz="3200" b="1" dirty="0"/>
              <a:t>I don’t have</a:t>
            </a:r>
          </a:p>
          <a:p>
            <a:r>
              <a:rPr lang="en-US" dirty="0"/>
              <a:t>Big Savings</a:t>
            </a:r>
          </a:p>
          <a:p>
            <a:pPr marL="0" indent="0">
              <a:buNone/>
            </a:pPr>
            <a:r>
              <a:rPr lang="en-US" sz="2800" b="1" dirty="0"/>
              <a:t>I will NOT</a:t>
            </a:r>
          </a:p>
          <a:p>
            <a:r>
              <a:rPr lang="en-US" dirty="0"/>
              <a:t>Give you money</a:t>
            </a:r>
          </a:p>
        </p:txBody>
      </p:sp>
      <p:sp>
        <p:nvSpPr>
          <p:cNvPr id="4" name="Title 3">
            <a:extLst>
              <a:ext uri="{FF2B5EF4-FFF2-40B4-BE49-F238E27FC236}">
                <a16:creationId xmlns:a16="http://schemas.microsoft.com/office/drawing/2014/main" id="{A03D6D45-09FB-4A71-8BA9-C71413D258DB}"/>
              </a:ext>
            </a:extLst>
          </p:cNvPr>
          <p:cNvSpPr>
            <a:spLocks noGrp="1"/>
          </p:cNvSpPr>
          <p:nvPr>
            <p:ph type="title"/>
          </p:nvPr>
        </p:nvSpPr>
        <p:spPr bwMode="ltGray"/>
        <p:txBody>
          <a:bodyPr/>
          <a:lstStyle/>
          <a:p>
            <a:r>
              <a:rPr lang="en-US" dirty="0"/>
              <a:t>About Me</a:t>
            </a:r>
          </a:p>
        </p:txBody>
      </p:sp>
      <p:cxnSp>
        <p:nvCxnSpPr>
          <p:cNvPr id="45" name="Straight Connector 44">
            <a:extLst>
              <a:ext uri="{FF2B5EF4-FFF2-40B4-BE49-F238E27FC236}">
                <a16:creationId xmlns:a16="http://schemas.microsoft.com/office/drawing/2014/main" id="{68893E2F-227D-4472-B59F-3DEBF46C0EDC}"/>
              </a:ext>
              <a:ext uri="{C183D7F6-B498-43B3-948B-1728B52AA6E4}">
                <adec:decorative xmlns:adec="http://schemas.microsoft.com/office/drawing/2017/decorative" val="1"/>
              </a:ext>
            </a:extLst>
          </p:cNvPr>
          <p:cNvCxnSpPr>
            <a:cxnSpLocks/>
          </p:cNvCxnSpPr>
          <p:nvPr/>
        </p:nvCxnSpPr>
        <p:spPr bwMode="ltGray">
          <a:xfrm>
            <a:off x="5657669" y="5491163"/>
            <a:ext cx="5750421"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CAA3871B-5A80-4D63-B9BD-FFAB1FF70683}"/>
              </a:ext>
            </a:extLst>
          </p:cNvPr>
          <p:cNvSpPr>
            <a:spLocks noGrp="1"/>
          </p:cNvSpPr>
          <p:nvPr>
            <p:ph type="body" sz="quarter" idx="14"/>
          </p:nvPr>
        </p:nvSpPr>
        <p:spPr bwMode="gray">
          <a:xfrm>
            <a:off x="5658442" y="5657851"/>
            <a:ext cx="5749144" cy="707512"/>
          </a:xfrm>
        </p:spPr>
        <p:txBody>
          <a:bodyPr/>
          <a:lstStyle/>
          <a:p>
            <a:r>
              <a:rPr lang="en-US" sz="4000" dirty="0"/>
              <a:t>LESTER DAVE L. PELIAS</a:t>
            </a:r>
          </a:p>
        </p:txBody>
      </p:sp>
      <p:sp>
        <p:nvSpPr>
          <p:cNvPr id="3" name="Slide Number Placeholder 2">
            <a:extLst>
              <a:ext uri="{FF2B5EF4-FFF2-40B4-BE49-F238E27FC236}">
                <a16:creationId xmlns:a16="http://schemas.microsoft.com/office/drawing/2014/main" id="{AAEF3E39-2332-4C12-9142-1DB674D9F855}"/>
              </a:ext>
            </a:extLst>
          </p:cNvPr>
          <p:cNvSpPr>
            <a:spLocks noGrp="1"/>
          </p:cNvSpPr>
          <p:nvPr>
            <p:ph type="sldNum" sz="quarter" idx="11"/>
          </p:nvPr>
        </p:nvSpPr>
        <p:spPr/>
        <p:txBody>
          <a:bodyPr/>
          <a:lstStyle/>
          <a:p>
            <a:fld id="{4B73C415-D670-4716-A5EC-CC4D52CA2BAC}" type="slidenum">
              <a:rPr lang="en-US" smtClean="0"/>
              <a:pPr/>
              <a:t>2</a:t>
            </a:fld>
            <a:endParaRPr lang="en-US" dirty="0"/>
          </a:p>
        </p:txBody>
      </p:sp>
      <p:pic>
        <p:nvPicPr>
          <p:cNvPr id="8" name="Picture 7">
            <a:extLst>
              <a:ext uri="{FF2B5EF4-FFF2-40B4-BE49-F238E27FC236}">
                <a16:creationId xmlns:a16="http://schemas.microsoft.com/office/drawing/2014/main" id="{53F7DE18-BE25-4A93-BC93-9BA4F799688F}"/>
              </a:ext>
            </a:extLst>
          </p:cNvPr>
          <p:cNvPicPr>
            <a:picLocks noChangeAspect="1"/>
          </p:cNvPicPr>
          <p:nvPr/>
        </p:nvPicPr>
        <p:blipFill>
          <a:blip r:embed="rId3"/>
          <a:stretch>
            <a:fillRect/>
          </a:stretch>
        </p:blipFill>
        <p:spPr>
          <a:xfrm>
            <a:off x="6535555" y="312487"/>
            <a:ext cx="3994577" cy="4340477"/>
          </a:xfrm>
          <a:prstGeom prst="rect">
            <a:avLst/>
          </a:prstGeom>
        </p:spPr>
      </p:pic>
      <p:sp>
        <p:nvSpPr>
          <p:cNvPr id="9" name="TextBox 8">
            <a:extLst>
              <a:ext uri="{FF2B5EF4-FFF2-40B4-BE49-F238E27FC236}">
                <a16:creationId xmlns:a16="http://schemas.microsoft.com/office/drawing/2014/main" id="{2C52609B-A9EF-4A29-BACD-C0AE3C553AB4}"/>
              </a:ext>
            </a:extLst>
          </p:cNvPr>
          <p:cNvSpPr txBox="1"/>
          <p:nvPr/>
        </p:nvSpPr>
        <p:spPr>
          <a:xfrm>
            <a:off x="338782" y="5165034"/>
            <a:ext cx="475256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2014 – BS in Computer Engineering</a:t>
            </a:r>
          </a:p>
          <a:p>
            <a:pPr marL="285750" indent="-285750">
              <a:buFont typeface="Arial" panose="020B0604020202020204" pitchFamily="34" charset="0"/>
              <a:buChar char="•"/>
            </a:pPr>
            <a:r>
              <a:rPr lang="en-US" dirty="0"/>
              <a:t>2019 – MEng in Computer Engineering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53066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5">
                                            <p:txEl>
                                              <p:pRg st="1" end="1"/>
                                            </p:txEl>
                                          </p:spTgt>
                                        </p:tgtEl>
                                        <p:attrNameLst>
                                          <p:attrName>style.visibility</p:attrName>
                                        </p:attrNameLst>
                                      </p:cBhvr>
                                      <p:to>
                                        <p:strVal val="visible"/>
                                      </p:to>
                                    </p:set>
                                    <p:animEffect transition="in" filter="fade">
                                      <p:cBhvr>
                                        <p:cTn id="10" dur="500"/>
                                        <p:tgtEl>
                                          <p:spTgt spid="1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xEl>
                                              <p:pRg st="2" end="2"/>
                                            </p:txEl>
                                          </p:spTgt>
                                        </p:tgtEl>
                                        <p:attrNameLst>
                                          <p:attrName>style.visibility</p:attrName>
                                        </p:attrNameLst>
                                      </p:cBhvr>
                                      <p:to>
                                        <p:strVal val="visible"/>
                                      </p:to>
                                    </p:set>
                                    <p:animEffect transition="in" filter="fade">
                                      <p:cBhvr>
                                        <p:cTn id="15" dur="500"/>
                                        <p:tgtEl>
                                          <p:spTgt spid="1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xEl>
                                              <p:pRg st="3" end="3"/>
                                            </p:txEl>
                                          </p:spTgt>
                                        </p:tgtEl>
                                        <p:attrNameLst>
                                          <p:attrName>style.visibility</p:attrName>
                                        </p:attrNameLst>
                                      </p:cBhvr>
                                      <p:to>
                                        <p:strVal val="visible"/>
                                      </p:to>
                                    </p:set>
                                    <p:animEffect transition="in" filter="fade">
                                      <p:cBhvr>
                                        <p:cTn id="20" dur="500"/>
                                        <p:tgtEl>
                                          <p:spTgt spid="1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15">
                                            <p:txEl>
                                              <p:pRg st="4" end="4"/>
                                            </p:txEl>
                                          </p:spTgt>
                                        </p:tgtEl>
                                        <p:attrNameLst>
                                          <p:attrName>style.visibility</p:attrName>
                                        </p:attrNameLst>
                                      </p:cBhvr>
                                      <p:to>
                                        <p:strVal val="visible"/>
                                      </p:to>
                                    </p:set>
                                    <p:animEffect transition="in" filter="fade">
                                      <p:cBhvr>
                                        <p:cTn id="23" dur="500"/>
                                        <p:tgtEl>
                                          <p:spTgt spid="15">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5">
                                            <p:txEl>
                                              <p:pRg st="5" end="5"/>
                                            </p:txEl>
                                          </p:spTgt>
                                        </p:tgtEl>
                                        <p:attrNameLst>
                                          <p:attrName>style.visibility</p:attrName>
                                        </p:attrNameLst>
                                      </p:cBhvr>
                                      <p:to>
                                        <p:strVal val="visible"/>
                                      </p:to>
                                    </p:set>
                                    <p:animEffect transition="in" filter="fade">
                                      <p:cBhvr>
                                        <p:cTn id="28" dur="500"/>
                                        <p:tgtEl>
                                          <p:spTgt spid="1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xEl>
                                              <p:pRg st="6" end="6"/>
                                            </p:txEl>
                                          </p:spTgt>
                                        </p:tgtEl>
                                        <p:attrNameLst>
                                          <p:attrName>style.visibility</p:attrName>
                                        </p:attrNameLst>
                                      </p:cBhvr>
                                      <p:to>
                                        <p:strVal val="visible"/>
                                      </p:to>
                                    </p:set>
                                    <p:animEffect transition="in" filter="fade">
                                      <p:cBhvr>
                                        <p:cTn id="31" dur="500"/>
                                        <p:tgtEl>
                                          <p:spTgt spid="15">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descr="A group of people in a room through a glass wall">
            <a:extLst>
              <a:ext uri="{FF2B5EF4-FFF2-40B4-BE49-F238E27FC236}">
                <a16:creationId xmlns:a16="http://schemas.microsoft.com/office/drawing/2014/main" id="{AC966987-B293-404A-BBED-86957A060395}"/>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a:xfrm>
            <a:off x="0" y="0"/>
            <a:ext cx="12192000" cy="6786563"/>
          </a:xfrm>
        </p:spPr>
      </p:pic>
      <p:sp>
        <p:nvSpPr>
          <p:cNvPr id="32" name="Rectangle 31">
            <a:extLst>
              <a:ext uri="{FF2B5EF4-FFF2-40B4-BE49-F238E27FC236}">
                <a16:creationId xmlns:a16="http://schemas.microsoft.com/office/drawing/2014/main" id="{A851B3CA-790D-465D-9B97-AA9876E357B9}"/>
              </a:ext>
              <a:ext uri="{C183D7F6-B498-43B3-948B-1728B52AA6E4}">
                <adec:decorative xmlns:adec="http://schemas.microsoft.com/office/drawing/2017/decorative" val="1"/>
              </a:ext>
            </a:extLst>
          </p:cNvPr>
          <p:cNvSpPr/>
          <p:nvPr/>
        </p:nvSpPr>
        <p:spPr>
          <a:xfrm>
            <a:off x="6336000" y="0"/>
            <a:ext cx="3979575"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75C12D97-9EB3-9E46-86D3-3A2CA06C20D2}"/>
              </a:ext>
            </a:extLst>
          </p:cNvPr>
          <p:cNvSpPr txBox="1"/>
          <p:nvPr/>
        </p:nvSpPr>
        <p:spPr bwMode="gray">
          <a:xfrm>
            <a:off x="6433190" y="2409694"/>
            <a:ext cx="2983941" cy="341632"/>
          </a:xfrm>
          <a:prstGeom prst="rect">
            <a:avLst/>
          </a:prstGeom>
          <a:noFill/>
        </p:spPr>
        <p:txBody>
          <a:bodyPr wrap="square" rtlCol="0">
            <a:spAutoFit/>
          </a:bodyPr>
          <a:lstStyle/>
          <a:p>
            <a:pPr>
              <a:lnSpc>
                <a:spcPct val="90000"/>
              </a:lnSpc>
            </a:pPr>
            <a:r>
              <a:rPr lang="en-US" b="1" dirty="0" err="1">
                <a:gradFill>
                  <a:gsLst>
                    <a:gs pos="0">
                      <a:schemeClr val="accent1"/>
                    </a:gs>
                    <a:gs pos="51300">
                      <a:schemeClr val="accent2"/>
                    </a:gs>
                    <a:gs pos="100000">
                      <a:schemeClr val="accent3"/>
                    </a:gs>
                  </a:gsLst>
                  <a:lin ang="0" scaled="0"/>
                </a:gradFill>
              </a:rPr>
              <a:t>DavWorkx</a:t>
            </a:r>
            <a:r>
              <a:rPr lang="en-US" b="1" dirty="0">
                <a:gradFill>
                  <a:gsLst>
                    <a:gs pos="0">
                      <a:schemeClr val="accent1"/>
                    </a:gs>
                    <a:gs pos="51300">
                      <a:schemeClr val="accent2"/>
                    </a:gs>
                    <a:gs pos="100000">
                      <a:schemeClr val="accent3"/>
                    </a:gs>
                  </a:gsLst>
                  <a:lin ang="0" scaled="0"/>
                </a:gradFill>
              </a:rPr>
              <a:t> Asia</a:t>
            </a:r>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539896" y="3044142"/>
            <a:ext cx="3571782" cy="1720457"/>
          </a:xfrm>
        </p:spPr>
        <p:txBody>
          <a:bodyPr/>
          <a:lstStyle/>
          <a:p>
            <a:r>
              <a:rPr lang="en-US" dirty="0"/>
              <a:t>Thank You</a:t>
            </a:r>
          </a:p>
        </p:txBody>
      </p:sp>
      <p:cxnSp>
        <p:nvCxnSpPr>
          <p:cNvPr id="16" name="Straight Connector 15">
            <a:extLst>
              <a:ext uri="{FF2B5EF4-FFF2-40B4-BE49-F238E27FC236}">
                <a16:creationId xmlns:a16="http://schemas.microsoft.com/office/drawing/2014/main" id="{F3753AF9-461F-4049-BB9D-621E76A51470}"/>
              </a:ext>
              <a:ext uri="{C183D7F6-B498-43B3-948B-1728B52AA6E4}">
                <adec:decorative xmlns:adec="http://schemas.microsoft.com/office/drawing/2017/decorative" val="1"/>
              </a:ext>
            </a:extLst>
          </p:cNvPr>
          <p:cNvCxnSpPr>
            <a:cxnSpLocks/>
          </p:cNvCxnSpPr>
          <p:nvPr/>
        </p:nvCxnSpPr>
        <p:spPr>
          <a:xfrm>
            <a:off x="6539896" y="4848225"/>
            <a:ext cx="3571782"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pic>
        <p:nvPicPr>
          <p:cNvPr id="21" name="Graphic 20" descr="User" title="Icon - Presenter Name">
            <a:extLst>
              <a:ext uri="{FF2B5EF4-FFF2-40B4-BE49-F238E27FC236}">
                <a16:creationId xmlns:a16="http://schemas.microsoft.com/office/drawing/2014/main" id="{97242EBD-470B-4FB1-9B4C-E6DCB282152D}"/>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582150" y="5034270"/>
            <a:ext cx="218900" cy="218900"/>
          </a:xfrm>
          <a:prstGeom prst="rect">
            <a:avLst/>
          </a:prstGeom>
        </p:spPr>
      </p:pic>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p:txBody>
          <a:bodyPr/>
          <a:lstStyle/>
          <a:p>
            <a:r>
              <a:rPr lang="en-US" dirty="0"/>
              <a:t>Lester Dave L. Pelias</a:t>
            </a:r>
          </a:p>
        </p:txBody>
      </p:sp>
      <p:pic>
        <p:nvPicPr>
          <p:cNvPr id="25" name="Graphic 24" descr="Smart Phone" title="Icon - Presenter Phone Number">
            <a:extLst>
              <a:ext uri="{FF2B5EF4-FFF2-40B4-BE49-F238E27FC236}">
                <a16:creationId xmlns:a16="http://schemas.microsoft.com/office/drawing/2014/main" id="{B1BC719A-AAF0-4DB7-9856-CF7AC6A98805}"/>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582150" y="5388742"/>
            <a:ext cx="218900" cy="218900"/>
          </a:xfrm>
          <a:prstGeom prst="rect">
            <a:avLst/>
          </a:prstGeom>
        </p:spPr>
      </p:pic>
      <p:sp>
        <p:nvSpPr>
          <p:cNvPr id="18" name="Text Placeholder 17">
            <a:extLst>
              <a:ext uri="{FF2B5EF4-FFF2-40B4-BE49-F238E27FC236}">
                <a16:creationId xmlns:a16="http://schemas.microsoft.com/office/drawing/2014/main" id="{31CED8F1-B63A-4FD2-9699-34AD761A8805}"/>
              </a:ext>
            </a:extLst>
          </p:cNvPr>
          <p:cNvSpPr>
            <a:spLocks noGrp="1"/>
          </p:cNvSpPr>
          <p:nvPr>
            <p:ph type="body" sz="quarter" idx="12"/>
          </p:nvPr>
        </p:nvSpPr>
        <p:spPr bwMode="gray">
          <a:xfrm>
            <a:off x="6905625" y="5412943"/>
            <a:ext cx="3206750" cy="247650"/>
          </a:xfrm>
        </p:spPr>
        <p:txBody>
          <a:bodyPr/>
          <a:lstStyle/>
          <a:p>
            <a:r>
              <a:rPr lang="en-US" dirty="0"/>
              <a:t>+63 956 694 7456</a:t>
            </a:r>
          </a:p>
        </p:txBody>
      </p:sp>
      <p:pic>
        <p:nvPicPr>
          <p:cNvPr id="23" name="Graphic 22" descr="Envelope" title="Icon Presenter Email">
            <a:extLst>
              <a:ext uri="{FF2B5EF4-FFF2-40B4-BE49-F238E27FC236}">
                <a16:creationId xmlns:a16="http://schemas.microsoft.com/office/drawing/2014/main" id="{D99072B1-8690-4652-9009-362F46A213C2}"/>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6582150" y="5780263"/>
            <a:ext cx="218900" cy="218900"/>
          </a:xfrm>
          <a:prstGeom prst="rect">
            <a:avLst/>
          </a:prstGeom>
        </p:spPr>
      </p:pic>
      <p:sp>
        <p:nvSpPr>
          <p:cNvPr id="19" name="Text Placeholder 18">
            <a:extLst>
              <a:ext uri="{FF2B5EF4-FFF2-40B4-BE49-F238E27FC236}">
                <a16:creationId xmlns:a16="http://schemas.microsoft.com/office/drawing/2014/main" id="{E48632CD-1506-46F5-A0DE-640903269D93}"/>
              </a:ext>
            </a:extLst>
          </p:cNvPr>
          <p:cNvSpPr>
            <a:spLocks noGrp="1"/>
          </p:cNvSpPr>
          <p:nvPr>
            <p:ph type="body" sz="quarter" idx="13"/>
          </p:nvPr>
        </p:nvSpPr>
        <p:spPr bwMode="gray">
          <a:xfrm>
            <a:off x="6905625" y="5768111"/>
            <a:ext cx="3206750" cy="247650"/>
          </a:xfrm>
        </p:spPr>
        <p:txBody>
          <a:bodyPr/>
          <a:lstStyle/>
          <a:p>
            <a:r>
              <a:rPr lang="en-US" dirty="0"/>
              <a:t>ldpelias@davworkxasia.com</a:t>
            </a:r>
          </a:p>
        </p:txBody>
      </p:sp>
      <p:pic>
        <p:nvPicPr>
          <p:cNvPr id="17" name="Graphic 16" descr="World">
            <a:extLst>
              <a:ext uri="{FF2B5EF4-FFF2-40B4-BE49-F238E27FC236}">
                <a16:creationId xmlns:a16="http://schemas.microsoft.com/office/drawing/2014/main" id="{67AFAC0E-54F2-8843-9BDA-C965BFBBFBFB}"/>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576383" y="6123279"/>
            <a:ext cx="231342" cy="231342"/>
          </a:xfrm>
          <a:prstGeom prst="rect">
            <a:avLst/>
          </a:prstGeom>
        </p:spPr>
      </p:pic>
      <p:sp>
        <p:nvSpPr>
          <p:cNvPr id="26" name="Text Placeholder 18">
            <a:extLst>
              <a:ext uri="{FF2B5EF4-FFF2-40B4-BE49-F238E27FC236}">
                <a16:creationId xmlns:a16="http://schemas.microsoft.com/office/drawing/2014/main" id="{2EA3E05A-60C4-CD45-A7AC-1F20F4D95F6A}"/>
              </a:ext>
            </a:extLst>
          </p:cNvPr>
          <p:cNvSpPr txBox="1">
            <a:spLocks/>
          </p:cNvSpPr>
          <p:nvPr/>
        </p:nvSpPr>
        <p:spPr bwMode="gray">
          <a:xfrm>
            <a:off x="6905625" y="6123279"/>
            <a:ext cx="3206750" cy="247650"/>
          </a:xfrm>
          <a:prstGeom prst="rect">
            <a:avLst/>
          </a:prstGeom>
        </p:spPr>
        <p:txBody>
          <a:bodyPr vert="horz" lIns="0" tIns="0" rIns="0" bIns="0" rtlCol="0">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hlinkClick r:id="rId12"/>
              </a:rPr>
              <a:t>http://www.davworkxasia.com/</a:t>
            </a:r>
            <a:endParaRPr lang="en-US" dirty="0"/>
          </a:p>
        </p:txBody>
      </p:sp>
    </p:spTree>
    <p:extLst>
      <p:ext uri="{BB962C8B-B14F-4D97-AF65-F5344CB8AC3E}">
        <p14:creationId xmlns:p14="http://schemas.microsoft.com/office/powerpoint/2010/main" val="168567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Placeholder 12" descr="A person standing on a sidewalk looking at his phone">
            <a:extLst>
              <a:ext uri="{FF2B5EF4-FFF2-40B4-BE49-F238E27FC236}">
                <a16:creationId xmlns:a16="http://schemas.microsoft.com/office/drawing/2014/main" id="{5AC4910C-C9A9-41E9-9252-939FB7AA008D}"/>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5159E9FA-E2FE-4ED3-AF77-6A386F661A9D}"/>
              </a:ext>
              <a:ext uri="{C183D7F6-B498-43B3-948B-1728B52AA6E4}">
                <adec:decorative xmlns:adec="http://schemas.microsoft.com/office/drawing/2017/decorative" val="1"/>
              </a:ext>
            </a:extLst>
          </p:cNvPr>
          <p:cNvSpPr/>
          <p:nvPr/>
        </p:nvSpPr>
        <p:spPr bwMode="gray">
          <a:xfrm>
            <a:off x="432000" y="0"/>
            <a:ext cx="11760000" cy="6365363"/>
          </a:xfrm>
          <a:prstGeom prst="rect">
            <a:avLst/>
          </a:prstGeom>
          <a:gradFill>
            <a:gsLst>
              <a:gs pos="36000">
                <a:schemeClr val="tx1">
                  <a:alpha val="4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AFED906-603E-4575-A8EB-18849F6201A6}"/>
              </a:ext>
              <a:ext uri="{C183D7F6-B498-43B3-948B-1728B52AA6E4}">
                <adec:decorative xmlns:adec="http://schemas.microsoft.com/office/drawing/2017/decorative" val="1"/>
              </a:ext>
            </a:extLst>
          </p:cNvPr>
          <p:cNvSpPr/>
          <p:nvPr/>
        </p:nvSpPr>
        <p:spPr>
          <a:xfrm>
            <a:off x="0" y="1"/>
            <a:ext cx="432001" cy="636536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80727" y="676275"/>
            <a:ext cx="8293939" cy="4088325"/>
          </a:xfrm>
        </p:spPr>
        <p:txBody>
          <a:bodyPr/>
          <a:lstStyle/>
          <a:p>
            <a:r>
              <a:rPr lang="en-US" sz="8800" dirty="0"/>
              <a:t>How many of you has savings?</a:t>
            </a:r>
          </a:p>
        </p:txBody>
      </p:sp>
      <p:cxnSp>
        <p:nvCxnSpPr>
          <p:cNvPr id="15" name="Straight Connector 14">
            <a:extLst>
              <a:ext uri="{FF2B5EF4-FFF2-40B4-BE49-F238E27FC236}">
                <a16:creationId xmlns:a16="http://schemas.microsoft.com/office/drawing/2014/main" id="{642D433C-2521-498F-AEB8-751A77CDE32F}"/>
              </a:ext>
              <a:ext uri="{C183D7F6-B498-43B3-948B-1728B52AA6E4}">
                <adec:decorative xmlns:adec="http://schemas.microsoft.com/office/drawing/2017/decorative" val="1"/>
              </a:ext>
            </a:extLst>
          </p:cNvPr>
          <p:cNvCxnSpPr>
            <a:cxnSpLocks/>
          </p:cNvCxnSpPr>
          <p:nvPr/>
        </p:nvCxnSpPr>
        <p:spPr bwMode="gray">
          <a:xfrm>
            <a:off x="680728" y="4876800"/>
            <a:ext cx="5187750"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grpSp>
        <p:nvGrpSpPr>
          <p:cNvPr id="21" name="Group 20" title="Placeholder Logo">
            <a:extLst>
              <a:ext uri="{FF2B5EF4-FFF2-40B4-BE49-F238E27FC236}">
                <a16:creationId xmlns:a16="http://schemas.microsoft.com/office/drawing/2014/main" id="{B6C6CF9E-253E-4427-A32A-5C2467E9C3E7}"/>
              </a:ext>
            </a:extLst>
          </p:cNvPr>
          <p:cNvGrpSpPr/>
          <p:nvPr/>
        </p:nvGrpSpPr>
        <p:grpSpPr>
          <a:xfrm>
            <a:off x="10474628" y="262234"/>
            <a:ext cx="1404722" cy="299741"/>
            <a:chOff x="6510608" y="1858229"/>
            <a:chExt cx="2159571" cy="460812"/>
          </a:xfrm>
          <a:gradFill>
            <a:gsLst>
              <a:gs pos="0">
                <a:schemeClr val="accent1"/>
              </a:gs>
              <a:gs pos="51300">
                <a:schemeClr val="accent2"/>
              </a:gs>
              <a:gs pos="100000">
                <a:schemeClr val="accent3"/>
              </a:gs>
            </a:gsLst>
            <a:lin ang="0" scaled="0"/>
          </a:gradFill>
        </p:grpSpPr>
        <p:sp>
          <p:nvSpPr>
            <p:cNvPr id="22" name="Freeform: Shape 21">
              <a:extLst>
                <a:ext uri="{FF2B5EF4-FFF2-40B4-BE49-F238E27FC236}">
                  <a16:creationId xmlns:a16="http://schemas.microsoft.com/office/drawing/2014/main" id="{56EFE9CD-48EA-4600-88AA-120E29187B70}"/>
                </a:ext>
              </a:extLst>
            </p:cNvPr>
            <p:cNvSpPr/>
            <p:nvPr/>
          </p:nvSpPr>
          <p:spPr>
            <a:xfrm>
              <a:off x="6510608" y="1858229"/>
              <a:ext cx="351467" cy="351467"/>
            </a:xfrm>
            <a:custGeom>
              <a:avLst/>
              <a:gdLst>
                <a:gd name="connsiteX0" fmla="*/ 154255 w 351467"/>
                <a:gd name="connsiteY0" fmla="*/ 228454 h 351467"/>
                <a:gd name="connsiteX1" fmla="*/ 29289 w 351467"/>
                <a:gd name="connsiteY1" fmla="*/ 29289 h 351467"/>
                <a:gd name="connsiteX2" fmla="*/ 115203 w 351467"/>
                <a:gd name="connsiteY2" fmla="*/ 29289 h 351467"/>
                <a:gd name="connsiteX3" fmla="*/ 193307 w 351467"/>
                <a:gd name="connsiteY3" fmla="*/ 162065 h 351467"/>
                <a:gd name="connsiteX4" fmla="*/ 271411 w 351467"/>
                <a:gd name="connsiteY4" fmla="*/ 29289 h 351467"/>
                <a:gd name="connsiteX5" fmla="*/ 353420 w 351467"/>
                <a:gd name="connsiteY5" fmla="*/ 29289 h 351467"/>
                <a:gd name="connsiteX6" fmla="*/ 228454 w 351467"/>
                <a:gd name="connsiteY6" fmla="*/ 224548 h 351467"/>
                <a:gd name="connsiteX7" fmla="*/ 228454 w 351467"/>
                <a:gd name="connsiteY7" fmla="*/ 353420 h 351467"/>
                <a:gd name="connsiteX8" fmla="*/ 154255 w 351467"/>
                <a:gd name="connsiteY8" fmla="*/ 353420 h 351467"/>
                <a:gd name="connsiteX9" fmla="*/ 154255 w 351467"/>
                <a:gd name="connsiteY9" fmla="*/ 228454 h 3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1467" h="351467">
                  <a:moveTo>
                    <a:pt x="154255" y="228454"/>
                  </a:moveTo>
                  <a:lnTo>
                    <a:pt x="29289" y="29289"/>
                  </a:lnTo>
                  <a:lnTo>
                    <a:pt x="115203" y="29289"/>
                  </a:lnTo>
                  <a:lnTo>
                    <a:pt x="193307" y="162065"/>
                  </a:lnTo>
                  <a:lnTo>
                    <a:pt x="271411" y="29289"/>
                  </a:lnTo>
                  <a:lnTo>
                    <a:pt x="353420" y="29289"/>
                  </a:lnTo>
                  <a:lnTo>
                    <a:pt x="228454" y="224548"/>
                  </a:lnTo>
                  <a:lnTo>
                    <a:pt x="228454" y="353420"/>
                  </a:lnTo>
                  <a:lnTo>
                    <a:pt x="154255" y="353420"/>
                  </a:lnTo>
                  <a:lnTo>
                    <a:pt x="154255" y="228454"/>
                  </a:ln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F519FE9E-CD3D-4D03-9E47-BC22664E57E7}"/>
                </a:ext>
              </a:extLst>
            </p:cNvPr>
            <p:cNvSpPr/>
            <p:nvPr/>
          </p:nvSpPr>
          <p:spPr>
            <a:xfrm>
              <a:off x="6783972" y="1928522"/>
              <a:ext cx="312415" cy="312415"/>
            </a:xfrm>
            <a:custGeom>
              <a:avLst/>
              <a:gdLst>
                <a:gd name="connsiteX0" fmla="*/ 29289 w 312415"/>
                <a:gd name="connsiteY0" fmla="*/ 162065 h 312415"/>
                <a:gd name="connsiteX1" fmla="*/ 29289 w 312415"/>
                <a:gd name="connsiteY1" fmla="*/ 162065 h 312415"/>
                <a:gd name="connsiteX2" fmla="*/ 165971 w 312415"/>
                <a:gd name="connsiteY2" fmla="*/ 29289 h 312415"/>
                <a:gd name="connsiteX3" fmla="*/ 302652 w 312415"/>
                <a:gd name="connsiteY3" fmla="*/ 158160 h 312415"/>
                <a:gd name="connsiteX4" fmla="*/ 302652 w 312415"/>
                <a:gd name="connsiteY4" fmla="*/ 158160 h 312415"/>
                <a:gd name="connsiteX5" fmla="*/ 165971 w 312415"/>
                <a:gd name="connsiteY5" fmla="*/ 287031 h 312415"/>
                <a:gd name="connsiteX6" fmla="*/ 29289 w 312415"/>
                <a:gd name="connsiteY6" fmla="*/ 162065 h 312415"/>
                <a:gd name="connsiteX7" fmla="*/ 232359 w 312415"/>
                <a:gd name="connsiteY7" fmla="*/ 162065 h 312415"/>
                <a:gd name="connsiteX8" fmla="*/ 232359 w 312415"/>
                <a:gd name="connsiteY8" fmla="*/ 162065 h 312415"/>
                <a:gd name="connsiteX9" fmla="*/ 165971 w 312415"/>
                <a:gd name="connsiteY9" fmla="*/ 91772 h 312415"/>
                <a:gd name="connsiteX10" fmla="*/ 99582 w 312415"/>
                <a:gd name="connsiteY10" fmla="*/ 162065 h 312415"/>
                <a:gd name="connsiteX11" fmla="*/ 99582 w 312415"/>
                <a:gd name="connsiteY11" fmla="*/ 162065 h 312415"/>
                <a:gd name="connsiteX12" fmla="*/ 165971 w 312415"/>
                <a:gd name="connsiteY12" fmla="*/ 232359 h 312415"/>
                <a:gd name="connsiteX13" fmla="*/ 232359 w 312415"/>
                <a:gd name="connsiteY13" fmla="*/ 162065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15" h="312415">
                  <a:moveTo>
                    <a:pt x="29289" y="162065"/>
                  </a:moveTo>
                  <a:lnTo>
                    <a:pt x="29289" y="162065"/>
                  </a:lnTo>
                  <a:cubicBezTo>
                    <a:pt x="29289" y="87867"/>
                    <a:pt x="87867" y="29289"/>
                    <a:pt x="165971" y="29289"/>
                  </a:cubicBezTo>
                  <a:cubicBezTo>
                    <a:pt x="244075" y="29289"/>
                    <a:pt x="302652" y="87867"/>
                    <a:pt x="302652" y="158160"/>
                  </a:cubicBezTo>
                  <a:lnTo>
                    <a:pt x="302652" y="158160"/>
                  </a:lnTo>
                  <a:cubicBezTo>
                    <a:pt x="302652" y="228454"/>
                    <a:pt x="244075" y="287031"/>
                    <a:pt x="165971" y="287031"/>
                  </a:cubicBezTo>
                  <a:cubicBezTo>
                    <a:pt x="87867" y="290937"/>
                    <a:pt x="29289" y="236264"/>
                    <a:pt x="29289" y="162065"/>
                  </a:cubicBezTo>
                  <a:close/>
                  <a:moveTo>
                    <a:pt x="232359" y="162065"/>
                  </a:moveTo>
                  <a:lnTo>
                    <a:pt x="232359" y="162065"/>
                  </a:lnTo>
                  <a:cubicBezTo>
                    <a:pt x="232359" y="123013"/>
                    <a:pt x="205023" y="91772"/>
                    <a:pt x="165971" y="91772"/>
                  </a:cubicBezTo>
                  <a:cubicBezTo>
                    <a:pt x="126919" y="91772"/>
                    <a:pt x="99582" y="123013"/>
                    <a:pt x="99582" y="162065"/>
                  </a:cubicBezTo>
                  <a:lnTo>
                    <a:pt x="99582" y="162065"/>
                  </a:lnTo>
                  <a:cubicBezTo>
                    <a:pt x="99582" y="197212"/>
                    <a:pt x="126919" y="232359"/>
                    <a:pt x="165971" y="232359"/>
                  </a:cubicBezTo>
                  <a:cubicBezTo>
                    <a:pt x="208928" y="232359"/>
                    <a:pt x="232359" y="201117"/>
                    <a:pt x="232359" y="162065"/>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E0F44737-B820-487B-8BCF-50DFB953CCB1}"/>
                </a:ext>
              </a:extLst>
            </p:cNvPr>
            <p:cNvSpPr/>
            <p:nvPr/>
          </p:nvSpPr>
          <p:spPr>
            <a:xfrm>
              <a:off x="7084671" y="1936333"/>
              <a:ext cx="273363" cy="312415"/>
            </a:xfrm>
            <a:custGeom>
              <a:avLst/>
              <a:gdLst>
                <a:gd name="connsiteX0" fmla="*/ 29289 w 273363"/>
                <a:gd name="connsiteY0" fmla="*/ 189402 h 312415"/>
                <a:gd name="connsiteX1" fmla="*/ 29289 w 273363"/>
                <a:gd name="connsiteY1" fmla="*/ 29289 h 312415"/>
                <a:gd name="connsiteX2" fmla="*/ 99582 w 273363"/>
                <a:gd name="connsiteY2" fmla="*/ 29289 h 312415"/>
                <a:gd name="connsiteX3" fmla="*/ 99582 w 273363"/>
                <a:gd name="connsiteY3" fmla="*/ 169876 h 312415"/>
                <a:gd name="connsiteX4" fmla="*/ 142540 w 273363"/>
                <a:gd name="connsiteY4" fmla="*/ 220643 h 312415"/>
                <a:gd name="connsiteX5" fmla="*/ 185497 w 273363"/>
                <a:gd name="connsiteY5" fmla="*/ 169876 h 312415"/>
                <a:gd name="connsiteX6" fmla="*/ 185497 w 273363"/>
                <a:gd name="connsiteY6" fmla="*/ 29289 h 312415"/>
                <a:gd name="connsiteX7" fmla="*/ 255790 w 273363"/>
                <a:gd name="connsiteY7" fmla="*/ 29289 h 312415"/>
                <a:gd name="connsiteX8" fmla="*/ 255790 w 273363"/>
                <a:gd name="connsiteY8" fmla="*/ 279221 h 312415"/>
                <a:gd name="connsiteX9" fmla="*/ 185497 w 273363"/>
                <a:gd name="connsiteY9" fmla="*/ 279221 h 312415"/>
                <a:gd name="connsiteX10" fmla="*/ 185497 w 273363"/>
                <a:gd name="connsiteY10" fmla="*/ 244074 h 312415"/>
                <a:gd name="connsiteX11" fmla="*/ 111298 w 273363"/>
                <a:gd name="connsiteY11" fmla="*/ 283126 h 312415"/>
                <a:gd name="connsiteX12" fmla="*/ 29289 w 273363"/>
                <a:gd name="connsiteY12" fmla="*/ 189402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363" h="312415">
                  <a:moveTo>
                    <a:pt x="29289" y="189402"/>
                  </a:moveTo>
                  <a:lnTo>
                    <a:pt x="29289" y="29289"/>
                  </a:lnTo>
                  <a:lnTo>
                    <a:pt x="99582" y="29289"/>
                  </a:lnTo>
                  <a:lnTo>
                    <a:pt x="99582" y="169876"/>
                  </a:lnTo>
                  <a:cubicBezTo>
                    <a:pt x="99582" y="205022"/>
                    <a:pt x="115203" y="220643"/>
                    <a:pt x="142540" y="220643"/>
                  </a:cubicBezTo>
                  <a:cubicBezTo>
                    <a:pt x="169876" y="220643"/>
                    <a:pt x="185497" y="205022"/>
                    <a:pt x="185497" y="169876"/>
                  </a:cubicBezTo>
                  <a:lnTo>
                    <a:pt x="185497" y="29289"/>
                  </a:lnTo>
                  <a:lnTo>
                    <a:pt x="255790" y="29289"/>
                  </a:lnTo>
                  <a:lnTo>
                    <a:pt x="255790" y="279221"/>
                  </a:lnTo>
                  <a:lnTo>
                    <a:pt x="185497" y="279221"/>
                  </a:lnTo>
                  <a:lnTo>
                    <a:pt x="185497" y="244074"/>
                  </a:lnTo>
                  <a:cubicBezTo>
                    <a:pt x="169876" y="263600"/>
                    <a:pt x="146445" y="283126"/>
                    <a:pt x="111298" y="283126"/>
                  </a:cubicBezTo>
                  <a:cubicBezTo>
                    <a:pt x="60530" y="283126"/>
                    <a:pt x="29289" y="247980"/>
                    <a:pt x="29289" y="189402"/>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9F8906E3-194C-4A7B-9B6F-BF9D3EFF28A9}"/>
                </a:ext>
              </a:extLst>
            </p:cNvPr>
            <p:cNvSpPr/>
            <p:nvPr/>
          </p:nvSpPr>
          <p:spPr>
            <a:xfrm>
              <a:off x="7354130" y="1932003"/>
              <a:ext cx="195260" cy="312415"/>
            </a:xfrm>
            <a:custGeom>
              <a:avLst/>
              <a:gdLst>
                <a:gd name="connsiteX0" fmla="*/ 29289 w 195259"/>
                <a:gd name="connsiteY0" fmla="*/ 33618 h 312415"/>
                <a:gd name="connsiteX1" fmla="*/ 99582 w 195259"/>
                <a:gd name="connsiteY1" fmla="*/ 33618 h 312415"/>
                <a:gd name="connsiteX2" fmla="*/ 99582 w 195259"/>
                <a:gd name="connsiteY2" fmla="*/ 84386 h 312415"/>
                <a:gd name="connsiteX3" fmla="*/ 181591 w 195259"/>
                <a:gd name="connsiteY3" fmla="*/ 29713 h 312415"/>
                <a:gd name="connsiteX4" fmla="*/ 181591 w 195259"/>
                <a:gd name="connsiteY4" fmla="*/ 103912 h 312415"/>
                <a:gd name="connsiteX5" fmla="*/ 177686 w 195259"/>
                <a:gd name="connsiteY5" fmla="*/ 103912 h 312415"/>
                <a:gd name="connsiteX6" fmla="*/ 99582 w 195259"/>
                <a:gd name="connsiteY6" fmla="*/ 193731 h 312415"/>
                <a:gd name="connsiteX7" fmla="*/ 99582 w 195259"/>
                <a:gd name="connsiteY7" fmla="*/ 287456 h 312415"/>
                <a:gd name="connsiteX8" fmla="*/ 29289 w 195259"/>
                <a:gd name="connsiteY8" fmla="*/ 287456 h 312415"/>
                <a:gd name="connsiteX9" fmla="*/ 29289 w 195259"/>
                <a:gd name="connsiteY9" fmla="*/ 33618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259" h="312415">
                  <a:moveTo>
                    <a:pt x="29289" y="33618"/>
                  </a:moveTo>
                  <a:lnTo>
                    <a:pt x="99582" y="33618"/>
                  </a:lnTo>
                  <a:lnTo>
                    <a:pt x="99582" y="84386"/>
                  </a:lnTo>
                  <a:cubicBezTo>
                    <a:pt x="115203" y="49239"/>
                    <a:pt x="138634" y="25808"/>
                    <a:pt x="181591" y="29713"/>
                  </a:cubicBezTo>
                  <a:lnTo>
                    <a:pt x="181591" y="103912"/>
                  </a:lnTo>
                  <a:lnTo>
                    <a:pt x="177686" y="103912"/>
                  </a:lnTo>
                  <a:cubicBezTo>
                    <a:pt x="130824" y="103912"/>
                    <a:pt x="99582" y="131248"/>
                    <a:pt x="99582" y="193731"/>
                  </a:cubicBezTo>
                  <a:lnTo>
                    <a:pt x="99582" y="287456"/>
                  </a:lnTo>
                  <a:lnTo>
                    <a:pt x="29289" y="287456"/>
                  </a:lnTo>
                  <a:lnTo>
                    <a:pt x="29289" y="33618"/>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BD481A7-D8E6-4EC8-95C1-2C7D2A8766B0}"/>
                </a:ext>
              </a:extLst>
            </p:cNvPr>
            <p:cNvSpPr/>
            <p:nvPr/>
          </p:nvSpPr>
          <p:spPr>
            <a:xfrm>
              <a:off x="7533769" y="1858229"/>
              <a:ext cx="273363" cy="351467"/>
            </a:xfrm>
            <a:custGeom>
              <a:avLst/>
              <a:gdLst>
                <a:gd name="connsiteX0" fmla="*/ 29289 w 273363"/>
                <a:gd name="connsiteY0" fmla="*/ 29289 h 351467"/>
                <a:gd name="connsiteX1" fmla="*/ 99582 w 273363"/>
                <a:gd name="connsiteY1" fmla="*/ 29289 h 351467"/>
                <a:gd name="connsiteX2" fmla="*/ 99582 w 273363"/>
                <a:gd name="connsiteY2" fmla="*/ 290937 h 351467"/>
                <a:gd name="connsiteX3" fmla="*/ 263601 w 273363"/>
                <a:gd name="connsiteY3" fmla="*/ 290937 h 351467"/>
                <a:gd name="connsiteX4" fmla="*/ 263601 w 273363"/>
                <a:gd name="connsiteY4" fmla="*/ 357325 h 351467"/>
                <a:gd name="connsiteX5" fmla="*/ 29289 w 273363"/>
                <a:gd name="connsiteY5" fmla="*/ 357325 h 351467"/>
                <a:gd name="connsiteX6" fmla="*/ 29289 w 273363"/>
                <a:gd name="connsiteY6" fmla="*/ 29289 h 351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73363" h="351467">
                  <a:moveTo>
                    <a:pt x="29289" y="29289"/>
                  </a:moveTo>
                  <a:lnTo>
                    <a:pt x="99582" y="29289"/>
                  </a:lnTo>
                  <a:lnTo>
                    <a:pt x="99582" y="290937"/>
                  </a:lnTo>
                  <a:lnTo>
                    <a:pt x="263601" y="290937"/>
                  </a:lnTo>
                  <a:lnTo>
                    <a:pt x="263601" y="357325"/>
                  </a:lnTo>
                  <a:lnTo>
                    <a:pt x="29289" y="357325"/>
                  </a:lnTo>
                  <a:lnTo>
                    <a:pt x="29289" y="29289"/>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36C26FE9-675A-4EF7-8373-CD61A41E74BE}"/>
                </a:ext>
              </a:extLst>
            </p:cNvPr>
            <p:cNvSpPr/>
            <p:nvPr/>
          </p:nvSpPr>
          <p:spPr>
            <a:xfrm>
              <a:off x="7775891" y="1928522"/>
              <a:ext cx="312415" cy="312415"/>
            </a:xfrm>
            <a:custGeom>
              <a:avLst/>
              <a:gdLst>
                <a:gd name="connsiteX0" fmla="*/ 29289 w 312415"/>
                <a:gd name="connsiteY0" fmla="*/ 162065 h 312415"/>
                <a:gd name="connsiteX1" fmla="*/ 29289 w 312415"/>
                <a:gd name="connsiteY1" fmla="*/ 162065 h 312415"/>
                <a:gd name="connsiteX2" fmla="*/ 165971 w 312415"/>
                <a:gd name="connsiteY2" fmla="*/ 29289 h 312415"/>
                <a:gd name="connsiteX3" fmla="*/ 302652 w 312415"/>
                <a:gd name="connsiteY3" fmla="*/ 158160 h 312415"/>
                <a:gd name="connsiteX4" fmla="*/ 302652 w 312415"/>
                <a:gd name="connsiteY4" fmla="*/ 158160 h 312415"/>
                <a:gd name="connsiteX5" fmla="*/ 165971 w 312415"/>
                <a:gd name="connsiteY5" fmla="*/ 287031 h 312415"/>
                <a:gd name="connsiteX6" fmla="*/ 29289 w 312415"/>
                <a:gd name="connsiteY6" fmla="*/ 162065 h 312415"/>
                <a:gd name="connsiteX7" fmla="*/ 232359 w 312415"/>
                <a:gd name="connsiteY7" fmla="*/ 162065 h 312415"/>
                <a:gd name="connsiteX8" fmla="*/ 232359 w 312415"/>
                <a:gd name="connsiteY8" fmla="*/ 162065 h 312415"/>
                <a:gd name="connsiteX9" fmla="*/ 165971 w 312415"/>
                <a:gd name="connsiteY9" fmla="*/ 91772 h 312415"/>
                <a:gd name="connsiteX10" fmla="*/ 99582 w 312415"/>
                <a:gd name="connsiteY10" fmla="*/ 162065 h 312415"/>
                <a:gd name="connsiteX11" fmla="*/ 99582 w 312415"/>
                <a:gd name="connsiteY11" fmla="*/ 162065 h 312415"/>
                <a:gd name="connsiteX12" fmla="*/ 165971 w 312415"/>
                <a:gd name="connsiteY12" fmla="*/ 232359 h 312415"/>
                <a:gd name="connsiteX13" fmla="*/ 232359 w 312415"/>
                <a:gd name="connsiteY13" fmla="*/ 162065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15" h="312415">
                  <a:moveTo>
                    <a:pt x="29289" y="162065"/>
                  </a:moveTo>
                  <a:lnTo>
                    <a:pt x="29289" y="162065"/>
                  </a:lnTo>
                  <a:cubicBezTo>
                    <a:pt x="29289" y="87867"/>
                    <a:pt x="87867" y="29289"/>
                    <a:pt x="165971" y="29289"/>
                  </a:cubicBezTo>
                  <a:cubicBezTo>
                    <a:pt x="244075" y="29289"/>
                    <a:pt x="302652" y="87867"/>
                    <a:pt x="302652" y="158160"/>
                  </a:cubicBezTo>
                  <a:lnTo>
                    <a:pt x="302652" y="158160"/>
                  </a:lnTo>
                  <a:cubicBezTo>
                    <a:pt x="302652" y="228454"/>
                    <a:pt x="244075" y="287031"/>
                    <a:pt x="165971" y="287031"/>
                  </a:cubicBezTo>
                  <a:cubicBezTo>
                    <a:pt x="87867" y="290937"/>
                    <a:pt x="29289" y="236264"/>
                    <a:pt x="29289" y="162065"/>
                  </a:cubicBezTo>
                  <a:close/>
                  <a:moveTo>
                    <a:pt x="232359" y="162065"/>
                  </a:moveTo>
                  <a:lnTo>
                    <a:pt x="232359" y="162065"/>
                  </a:lnTo>
                  <a:cubicBezTo>
                    <a:pt x="232359" y="123013"/>
                    <a:pt x="205023" y="91772"/>
                    <a:pt x="165971" y="91772"/>
                  </a:cubicBezTo>
                  <a:cubicBezTo>
                    <a:pt x="126919" y="91772"/>
                    <a:pt x="99582" y="123013"/>
                    <a:pt x="99582" y="162065"/>
                  </a:cubicBezTo>
                  <a:lnTo>
                    <a:pt x="99582" y="162065"/>
                  </a:lnTo>
                  <a:cubicBezTo>
                    <a:pt x="99582" y="197212"/>
                    <a:pt x="126919" y="232359"/>
                    <a:pt x="165971" y="232359"/>
                  </a:cubicBezTo>
                  <a:cubicBezTo>
                    <a:pt x="205023" y="232359"/>
                    <a:pt x="232359" y="201117"/>
                    <a:pt x="232359" y="162065"/>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24588720-CF68-4E8C-9DBF-31165C84CBD4}"/>
                </a:ext>
              </a:extLst>
            </p:cNvPr>
            <p:cNvSpPr/>
            <p:nvPr/>
          </p:nvSpPr>
          <p:spPr>
            <a:xfrm>
              <a:off x="8060970" y="1928522"/>
              <a:ext cx="312415" cy="390519"/>
            </a:xfrm>
            <a:custGeom>
              <a:avLst/>
              <a:gdLst>
                <a:gd name="connsiteX0" fmla="*/ 44910 w 312415"/>
                <a:gd name="connsiteY0" fmla="*/ 337799 h 390519"/>
                <a:gd name="connsiteX1" fmla="*/ 68341 w 312415"/>
                <a:gd name="connsiteY1" fmla="*/ 283126 h 390519"/>
                <a:gd name="connsiteX2" fmla="*/ 154255 w 312415"/>
                <a:gd name="connsiteY2" fmla="*/ 306557 h 390519"/>
                <a:gd name="connsiteX3" fmla="*/ 224549 w 312415"/>
                <a:gd name="connsiteY3" fmla="*/ 236264 h 390519"/>
                <a:gd name="connsiteX4" fmla="*/ 224549 w 312415"/>
                <a:gd name="connsiteY4" fmla="*/ 224548 h 390519"/>
                <a:gd name="connsiteX5" fmla="*/ 142539 w 312415"/>
                <a:gd name="connsiteY5" fmla="*/ 263600 h 390519"/>
                <a:gd name="connsiteX6" fmla="*/ 29289 w 312415"/>
                <a:gd name="connsiteY6" fmla="*/ 146445 h 390519"/>
                <a:gd name="connsiteX7" fmla="*/ 29289 w 312415"/>
                <a:gd name="connsiteY7" fmla="*/ 146445 h 390519"/>
                <a:gd name="connsiteX8" fmla="*/ 142539 w 312415"/>
                <a:gd name="connsiteY8" fmla="*/ 29289 h 390519"/>
                <a:gd name="connsiteX9" fmla="*/ 224549 w 312415"/>
                <a:gd name="connsiteY9" fmla="*/ 68341 h 390519"/>
                <a:gd name="connsiteX10" fmla="*/ 224549 w 312415"/>
                <a:gd name="connsiteY10" fmla="*/ 37099 h 390519"/>
                <a:gd name="connsiteX11" fmla="*/ 294842 w 312415"/>
                <a:gd name="connsiteY11" fmla="*/ 37099 h 390519"/>
                <a:gd name="connsiteX12" fmla="*/ 294842 w 312415"/>
                <a:gd name="connsiteY12" fmla="*/ 232359 h 390519"/>
                <a:gd name="connsiteX13" fmla="*/ 263601 w 312415"/>
                <a:gd name="connsiteY13" fmla="*/ 329989 h 390519"/>
                <a:gd name="connsiteX14" fmla="*/ 154255 w 312415"/>
                <a:gd name="connsiteY14" fmla="*/ 365135 h 390519"/>
                <a:gd name="connsiteX15" fmla="*/ 44910 w 312415"/>
                <a:gd name="connsiteY15" fmla="*/ 337799 h 390519"/>
                <a:gd name="connsiteX16" fmla="*/ 224549 w 312415"/>
                <a:gd name="connsiteY16" fmla="*/ 150350 h 390519"/>
                <a:gd name="connsiteX17" fmla="*/ 224549 w 312415"/>
                <a:gd name="connsiteY17" fmla="*/ 150350 h 390519"/>
                <a:gd name="connsiteX18" fmla="*/ 162065 w 312415"/>
                <a:gd name="connsiteY18" fmla="*/ 91772 h 390519"/>
                <a:gd name="connsiteX19" fmla="*/ 99582 w 312415"/>
                <a:gd name="connsiteY19" fmla="*/ 150350 h 390519"/>
                <a:gd name="connsiteX20" fmla="*/ 99582 w 312415"/>
                <a:gd name="connsiteY20" fmla="*/ 150350 h 390519"/>
                <a:gd name="connsiteX21" fmla="*/ 162065 w 312415"/>
                <a:gd name="connsiteY21" fmla="*/ 208928 h 390519"/>
                <a:gd name="connsiteX22" fmla="*/ 224549 w 312415"/>
                <a:gd name="connsiteY22" fmla="*/ 150350 h 3905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12415" h="390519">
                  <a:moveTo>
                    <a:pt x="44910" y="337799"/>
                  </a:moveTo>
                  <a:lnTo>
                    <a:pt x="68341" y="283126"/>
                  </a:lnTo>
                  <a:cubicBezTo>
                    <a:pt x="95677" y="298747"/>
                    <a:pt x="119108" y="306557"/>
                    <a:pt x="154255" y="306557"/>
                  </a:cubicBezTo>
                  <a:cubicBezTo>
                    <a:pt x="201117" y="306557"/>
                    <a:pt x="224549" y="283126"/>
                    <a:pt x="224549" y="236264"/>
                  </a:cubicBezTo>
                  <a:lnTo>
                    <a:pt x="224549" y="224548"/>
                  </a:lnTo>
                  <a:cubicBezTo>
                    <a:pt x="205023" y="247980"/>
                    <a:pt x="181591" y="263600"/>
                    <a:pt x="142539" y="263600"/>
                  </a:cubicBezTo>
                  <a:cubicBezTo>
                    <a:pt x="83962" y="263600"/>
                    <a:pt x="29289" y="220643"/>
                    <a:pt x="29289" y="146445"/>
                  </a:cubicBezTo>
                  <a:lnTo>
                    <a:pt x="29289" y="146445"/>
                  </a:lnTo>
                  <a:cubicBezTo>
                    <a:pt x="29289" y="72246"/>
                    <a:pt x="83962" y="29289"/>
                    <a:pt x="142539" y="29289"/>
                  </a:cubicBezTo>
                  <a:cubicBezTo>
                    <a:pt x="181591" y="29289"/>
                    <a:pt x="205023" y="44910"/>
                    <a:pt x="224549" y="68341"/>
                  </a:cubicBezTo>
                  <a:lnTo>
                    <a:pt x="224549" y="37099"/>
                  </a:lnTo>
                  <a:lnTo>
                    <a:pt x="294842" y="37099"/>
                  </a:lnTo>
                  <a:lnTo>
                    <a:pt x="294842" y="232359"/>
                  </a:lnTo>
                  <a:cubicBezTo>
                    <a:pt x="294842" y="279221"/>
                    <a:pt x="283126" y="310463"/>
                    <a:pt x="263601" y="329989"/>
                  </a:cubicBezTo>
                  <a:cubicBezTo>
                    <a:pt x="240169" y="353420"/>
                    <a:pt x="205023" y="365135"/>
                    <a:pt x="154255" y="365135"/>
                  </a:cubicBezTo>
                  <a:cubicBezTo>
                    <a:pt x="115203" y="361230"/>
                    <a:pt x="76151" y="353420"/>
                    <a:pt x="44910" y="337799"/>
                  </a:cubicBezTo>
                  <a:close/>
                  <a:moveTo>
                    <a:pt x="224549" y="150350"/>
                  </a:moveTo>
                  <a:lnTo>
                    <a:pt x="224549" y="150350"/>
                  </a:lnTo>
                  <a:cubicBezTo>
                    <a:pt x="224549" y="115203"/>
                    <a:pt x="197212" y="91772"/>
                    <a:pt x="162065" y="91772"/>
                  </a:cubicBezTo>
                  <a:cubicBezTo>
                    <a:pt x="126919" y="91772"/>
                    <a:pt x="99582" y="115203"/>
                    <a:pt x="99582" y="150350"/>
                  </a:cubicBezTo>
                  <a:lnTo>
                    <a:pt x="99582" y="150350"/>
                  </a:lnTo>
                  <a:cubicBezTo>
                    <a:pt x="99582" y="185497"/>
                    <a:pt x="126919" y="208928"/>
                    <a:pt x="162065" y="208928"/>
                  </a:cubicBezTo>
                  <a:cubicBezTo>
                    <a:pt x="201117" y="208928"/>
                    <a:pt x="224549" y="181591"/>
                    <a:pt x="224549" y="150350"/>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9699B46C-8436-4DB4-8FF1-254BCD5399CB}"/>
                </a:ext>
              </a:extLst>
            </p:cNvPr>
            <p:cNvSpPr/>
            <p:nvPr/>
          </p:nvSpPr>
          <p:spPr>
            <a:xfrm>
              <a:off x="8357764" y="1928522"/>
              <a:ext cx="312415" cy="312415"/>
            </a:xfrm>
            <a:custGeom>
              <a:avLst/>
              <a:gdLst>
                <a:gd name="connsiteX0" fmla="*/ 29289 w 312415"/>
                <a:gd name="connsiteY0" fmla="*/ 162065 h 312415"/>
                <a:gd name="connsiteX1" fmla="*/ 29289 w 312415"/>
                <a:gd name="connsiteY1" fmla="*/ 162065 h 312415"/>
                <a:gd name="connsiteX2" fmla="*/ 165971 w 312415"/>
                <a:gd name="connsiteY2" fmla="*/ 29289 h 312415"/>
                <a:gd name="connsiteX3" fmla="*/ 302652 w 312415"/>
                <a:gd name="connsiteY3" fmla="*/ 158160 h 312415"/>
                <a:gd name="connsiteX4" fmla="*/ 302652 w 312415"/>
                <a:gd name="connsiteY4" fmla="*/ 158160 h 312415"/>
                <a:gd name="connsiteX5" fmla="*/ 165971 w 312415"/>
                <a:gd name="connsiteY5" fmla="*/ 287031 h 312415"/>
                <a:gd name="connsiteX6" fmla="*/ 29289 w 312415"/>
                <a:gd name="connsiteY6" fmla="*/ 162065 h 312415"/>
                <a:gd name="connsiteX7" fmla="*/ 228454 w 312415"/>
                <a:gd name="connsiteY7" fmla="*/ 162065 h 312415"/>
                <a:gd name="connsiteX8" fmla="*/ 228454 w 312415"/>
                <a:gd name="connsiteY8" fmla="*/ 162065 h 312415"/>
                <a:gd name="connsiteX9" fmla="*/ 162066 w 312415"/>
                <a:gd name="connsiteY9" fmla="*/ 91772 h 312415"/>
                <a:gd name="connsiteX10" fmla="*/ 95677 w 312415"/>
                <a:gd name="connsiteY10" fmla="*/ 162065 h 312415"/>
                <a:gd name="connsiteX11" fmla="*/ 95677 w 312415"/>
                <a:gd name="connsiteY11" fmla="*/ 162065 h 312415"/>
                <a:gd name="connsiteX12" fmla="*/ 162066 w 312415"/>
                <a:gd name="connsiteY12" fmla="*/ 232359 h 312415"/>
                <a:gd name="connsiteX13" fmla="*/ 228454 w 312415"/>
                <a:gd name="connsiteY13" fmla="*/ 162065 h 312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2415" h="312415">
                  <a:moveTo>
                    <a:pt x="29289" y="162065"/>
                  </a:moveTo>
                  <a:lnTo>
                    <a:pt x="29289" y="162065"/>
                  </a:lnTo>
                  <a:cubicBezTo>
                    <a:pt x="29289" y="87867"/>
                    <a:pt x="87867" y="29289"/>
                    <a:pt x="165971" y="29289"/>
                  </a:cubicBezTo>
                  <a:cubicBezTo>
                    <a:pt x="244075" y="29289"/>
                    <a:pt x="302652" y="87867"/>
                    <a:pt x="302652" y="158160"/>
                  </a:cubicBezTo>
                  <a:lnTo>
                    <a:pt x="302652" y="158160"/>
                  </a:lnTo>
                  <a:cubicBezTo>
                    <a:pt x="302652" y="228454"/>
                    <a:pt x="244075" y="287031"/>
                    <a:pt x="165971" y="287031"/>
                  </a:cubicBezTo>
                  <a:cubicBezTo>
                    <a:pt x="83962" y="290937"/>
                    <a:pt x="29289" y="236264"/>
                    <a:pt x="29289" y="162065"/>
                  </a:cubicBezTo>
                  <a:close/>
                  <a:moveTo>
                    <a:pt x="228454" y="162065"/>
                  </a:moveTo>
                  <a:lnTo>
                    <a:pt x="228454" y="162065"/>
                  </a:lnTo>
                  <a:cubicBezTo>
                    <a:pt x="228454" y="123013"/>
                    <a:pt x="201117" y="91772"/>
                    <a:pt x="162066" y="91772"/>
                  </a:cubicBezTo>
                  <a:cubicBezTo>
                    <a:pt x="123014" y="91772"/>
                    <a:pt x="95677" y="123013"/>
                    <a:pt x="95677" y="162065"/>
                  </a:cubicBezTo>
                  <a:lnTo>
                    <a:pt x="95677" y="162065"/>
                  </a:lnTo>
                  <a:cubicBezTo>
                    <a:pt x="95677" y="197212"/>
                    <a:pt x="123014" y="232359"/>
                    <a:pt x="162066" y="232359"/>
                  </a:cubicBezTo>
                  <a:cubicBezTo>
                    <a:pt x="205023" y="232359"/>
                    <a:pt x="228454" y="201117"/>
                    <a:pt x="228454" y="162065"/>
                  </a:cubicBezTo>
                  <a:close/>
                </a:path>
              </a:pathLst>
            </a:custGeom>
            <a:grpFill/>
            <a:ln w="9525" cap="flat">
              <a:noFill/>
              <a:prstDash val="solid"/>
              <a:miter/>
            </a:ln>
          </p:spPr>
          <p:txBody>
            <a:bodyPr rtlCol="0" anchor="ctr"/>
            <a:lstStyle/>
            <a:p>
              <a:endParaRPr lang="en-US" dirty="0"/>
            </a:p>
          </p:txBody>
        </p:sp>
      </p:grpSp>
      <p:sp>
        <p:nvSpPr>
          <p:cNvPr id="7" name="Slide Number Placeholder 6">
            <a:extLst>
              <a:ext uri="{FF2B5EF4-FFF2-40B4-BE49-F238E27FC236}">
                <a16:creationId xmlns:a16="http://schemas.microsoft.com/office/drawing/2014/main" id="{B89EE55C-A9E7-4073-8406-46103DF6ABBC}"/>
              </a:ext>
            </a:extLst>
          </p:cNvPr>
          <p:cNvSpPr>
            <a:spLocks noGrp="1"/>
          </p:cNvSpPr>
          <p:nvPr>
            <p:ph type="sldNum" sz="quarter" idx="12"/>
          </p:nvPr>
        </p:nvSpPr>
        <p:spPr/>
        <p:txBody>
          <a:bodyPr/>
          <a:lstStyle/>
          <a:p>
            <a:fld id="{4B73C415-D670-4716-A5EC-CC4D52CA2BAC}" type="slidenum">
              <a:rPr lang="en-US" smtClean="0"/>
              <a:pPr/>
              <a:t>3</a:t>
            </a:fld>
            <a:endParaRPr lang="en-US" dirty="0"/>
          </a:p>
        </p:txBody>
      </p:sp>
    </p:spTree>
    <p:extLst>
      <p:ext uri="{BB962C8B-B14F-4D97-AF65-F5344CB8AC3E}">
        <p14:creationId xmlns:p14="http://schemas.microsoft.com/office/powerpoint/2010/main" val="29451462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EAE0D-88F0-4123-A369-92983D7E55DC}"/>
              </a:ext>
            </a:extLst>
          </p:cNvPr>
          <p:cNvSpPr>
            <a:spLocks noGrp="1"/>
          </p:cNvSpPr>
          <p:nvPr>
            <p:ph type="title"/>
          </p:nvPr>
        </p:nvSpPr>
        <p:spPr>
          <a:xfrm>
            <a:off x="530578" y="2088444"/>
            <a:ext cx="3612444" cy="2551288"/>
          </a:xfrm>
        </p:spPr>
        <p:txBody>
          <a:bodyPr/>
          <a:lstStyle/>
          <a:p>
            <a:r>
              <a:rPr lang="en-US" sz="4400" b="1" dirty="0"/>
              <a:t>Philippines's Gross Savings Rate</a:t>
            </a:r>
          </a:p>
        </p:txBody>
      </p:sp>
      <p:pic>
        <p:nvPicPr>
          <p:cNvPr id="32" name="Picture Placeholder 31" descr="Desktop screenshot">
            <a:extLst>
              <a:ext uri="{FF2B5EF4-FFF2-40B4-BE49-F238E27FC236}">
                <a16:creationId xmlns:a16="http://schemas.microsoft.com/office/drawing/2014/main" id="{9985C1E9-B7DC-4EFA-B466-64A4F2674F4E}"/>
              </a:ext>
            </a:extLst>
          </p:cNvPr>
          <p:cNvPicPr>
            <a:picLocks noGrp="1" noChangeAspect="1"/>
          </p:cNvPicPr>
          <p:nvPr>
            <p:ph type="pic" sz="quarter" idx="13"/>
          </p:nvPr>
        </p:nvPicPr>
        <p:blipFill>
          <a:blip r:embed="rId3" cstate="screen">
            <a:extLst>
              <a:ext uri="{28A0092B-C50C-407E-A947-70E740481C1C}">
                <a14:useLocalDpi xmlns:a14="http://schemas.microsoft.com/office/drawing/2010/main"/>
              </a:ext>
            </a:extLst>
          </a:blip>
          <a:srcRect l="160" r="160"/>
          <a:stretch>
            <a:fillRect/>
          </a:stretch>
        </p:blipFill>
        <p:spPr>
          <a:xfrm>
            <a:off x="5217319" y="1450975"/>
            <a:ext cx="6974680" cy="3935414"/>
          </a:xfrm>
        </p:spPr>
      </p:pic>
      <p:sp>
        <p:nvSpPr>
          <p:cNvPr id="4" name="Slide Number Placeholder 3">
            <a:extLst>
              <a:ext uri="{FF2B5EF4-FFF2-40B4-BE49-F238E27FC236}">
                <a16:creationId xmlns:a16="http://schemas.microsoft.com/office/drawing/2014/main" id="{27A106A1-5BFA-4033-8A49-0E0F2A688C19}"/>
              </a:ext>
            </a:extLst>
          </p:cNvPr>
          <p:cNvSpPr>
            <a:spLocks noGrp="1"/>
          </p:cNvSpPr>
          <p:nvPr>
            <p:ph type="sldNum" sz="quarter" idx="11"/>
          </p:nvPr>
        </p:nvSpPr>
        <p:spPr/>
        <p:txBody>
          <a:bodyPr/>
          <a:lstStyle/>
          <a:p>
            <a:fld id="{4B73C415-D670-4716-A5EC-CC4D52CA2BAC}" type="slidenum">
              <a:rPr lang="en-US" smtClean="0"/>
              <a:pPr/>
              <a:t>4</a:t>
            </a:fld>
            <a:endParaRPr lang="en-US" dirty="0"/>
          </a:p>
        </p:txBody>
      </p:sp>
      <p:pic>
        <p:nvPicPr>
          <p:cNvPr id="6" name="Picture 5">
            <a:extLst>
              <a:ext uri="{FF2B5EF4-FFF2-40B4-BE49-F238E27FC236}">
                <a16:creationId xmlns:a16="http://schemas.microsoft.com/office/drawing/2014/main" id="{DA15EA75-74A9-4A0C-921A-AA96B7CF29DC}"/>
              </a:ext>
            </a:extLst>
          </p:cNvPr>
          <p:cNvPicPr>
            <a:picLocks noChangeAspect="1"/>
          </p:cNvPicPr>
          <p:nvPr/>
        </p:nvPicPr>
        <p:blipFill>
          <a:blip r:embed="rId4"/>
          <a:stretch>
            <a:fillRect/>
          </a:stretch>
        </p:blipFill>
        <p:spPr>
          <a:xfrm>
            <a:off x="5192204" y="1452939"/>
            <a:ext cx="7259440" cy="3922162"/>
          </a:xfrm>
          <a:prstGeom prst="rect">
            <a:avLst/>
          </a:prstGeom>
        </p:spPr>
      </p:pic>
    </p:spTree>
    <p:extLst>
      <p:ext uri="{BB962C8B-B14F-4D97-AF65-F5344CB8AC3E}">
        <p14:creationId xmlns:p14="http://schemas.microsoft.com/office/powerpoint/2010/main" val="10966646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1F8E-48FE-488B-A9FF-5984CD8E40B3}"/>
              </a:ext>
            </a:extLst>
          </p:cNvPr>
          <p:cNvSpPr>
            <a:spLocks noGrp="1"/>
          </p:cNvSpPr>
          <p:nvPr>
            <p:ph type="title"/>
          </p:nvPr>
        </p:nvSpPr>
        <p:spPr>
          <a:xfrm>
            <a:off x="432000" y="432000"/>
            <a:ext cx="11340000" cy="1895866"/>
          </a:xfrm>
        </p:spPr>
        <p:txBody>
          <a:bodyPr/>
          <a:lstStyle/>
          <a:p>
            <a:r>
              <a:rPr lang="en-US" sz="4800" dirty="0"/>
              <a:t>Filipinos good short-term savers, but rank high in debt – poll</a:t>
            </a:r>
          </a:p>
        </p:txBody>
      </p:sp>
      <p:sp>
        <p:nvSpPr>
          <p:cNvPr id="3" name="Content Placeholder 2">
            <a:extLst>
              <a:ext uri="{FF2B5EF4-FFF2-40B4-BE49-F238E27FC236}">
                <a16:creationId xmlns:a16="http://schemas.microsoft.com/office/drawing/2014/main" id="{65ADB5E6-B409-4DC6-A6BD-4CDB7349C1DD}"/>
              </a:ext>
            </a:extLst>
          </p:cNvPr>
          <p:cNvSpPr>
            <a:spLocks noGrp="1"/>
          </p:cNvSpPr>
          <p:nvPr>
            <p:ph sz="half" idx="1"/>
          </p:nvPr>
        </p:nvSpPr>
        <p:spPr>
          <a:xfrm>
            <a:off x="194934" y="6208889"/>
            <a:ext cx="5901066" cy="547074"/>
          </a:xfrm>
        </p:spPr>
        <p:txBody>
          <a:bodyPr/>
          <a:lstStyle/>
          <a:p>
            <a:r>
              <a:rPr lang="en-US" sz="1600" dirty="0"/>
              <a:t>https://www.rappler.com/business/industries/209-banking-and-financial-services/124948-filipinos-debt-asia-manulife-survey</a:t>
            </a:r>
          </a:p>
        </p:txBody>
      </p:sp>
      <p:sp>
        <p:nvSpPr>
          <p:cNvPr id="5" name="Slide Number Placeholder 4">
            <a:extLst>
              <a:ext uri="{FF2B5EF4-FFF2-40B4-BE49-F238E27FC236}">
                <a16:creationId xmlns:a16="http://schemas.microsoft.com/office/drawing/2014/main" id="{22C498C9-E1DA-42F3-BFAC-49037F6A5EF8}"/>
              </a:ext>
            </a:extLst>
          </p:cNvPr>
          <p:cNvSpPr>
            <a:spLocks noGrp="1"/>
          </p:cNvSpPr>
          <p:nvPr>
            <p:ph type="sldNum" sz="quarter" idx="11"/>
          </p:nvPr>
        </p:nvSpPr>
        <p:spPr/>
        <p:txBody>
          <a:bodyPr/>
          <a:lstStyle/>
          <a:p>
            <a:fld id="{4B73C415-D670-4716-A5EC-CC4D52CA2BAC}" type="slidenum">
              <a:rPr lang="en-US" smtClean="0"/>
              <a:pPr/>
              <a:t>5</a:t>
            </a:fld>
            <a:endParaRPr lang="en-US" dirty="0"/>
          </a:p>
        </p:txBody>
      </p:sp>
      <p:pic>
        <p:nvPicPr>
          <p:cNvPr id="29" name="Picture 28">
            <a:extLst>
              <a:ext uri="{FF2B5EF4-FFF2-40B4-BE49-F238E27FC236}">
                <a16:creationId xmlns:a16="http://schemas.microsoft.com/office/drawing/2014/main" id="{1A3CA56F-E8A1-4450-83E2-8B2361A9DEA7}"/>
              </a:ext>
            </a:extLst>
          </p:cNvPr>
          <p:cNvPicPr>
            <a:picLocks noChangeAspect="1"/>
          </p:cNvPicPr>
          <p:nvPr/>
        </p:nvPicPr>
        <p:blipFill>
          <a:blip r:embed="rId3"/>
          <a:stretch>
            <a:fillRect/>
          </a:stretch>
        </p:blipFill>
        <p:spPr>
          <a:xfrm>
            <a:off x="420000" y="1981200"/>
            <a:ext cx="6268118" cy="1574800"/>
          </a:xfrm>
          <a:prstGeom prst="rect">
            <a:avLst/>
          </a:prstGeom>
        </p:spPr>
      </p:pic>
      <p:pic>
        <p:nvPicPr>
          <p:cNvPr id="30" name="Picture 29">
            <a:extLst>
              <a:ext uri="{FF2B5EF4-FFF2-40B4-BE49-F238E27FC236}">
                <a16:creationId xmlns:a16="http://schemas.microsoft.com/office/drawing/2014/main" id="{A8F1301C-2710-4C70-A358-F0F6E057BEB4}"/>
              </a:ext>
            </a:extLst>
          </p:cNvPr>
          <p:cNvPicPr>
            <a:picLocks noChangeAspect="1"/>
          </p:cNvPicPr>
          <p:nvPr/>
        </p:nvPicPr>
        <p:blipFill>
          <a:blip r:embed="rId4"/>
          <a:stretch>
            <a:fillRect/>
          </a:stretch>
        </p:blipFill>
        <p:spPr>
          <a:xfrm>
            <a:off x="420000" y="3621073"/>
            <a:ext cx="6287185" cy="2215283"/>
          </a:xfrm>
          <a:prstGeom prst="rect">
            <a:avLst/>
          </a:prstGeom>
        </p:spPr>
      </p:pic>
      <p:pic>
        <p:nvPicPr>
          <p:cNvPr id="31" name="Picture 30">
            <a:extLst>
              <a:ext uri="{FF2B5EF4-FFF2-40B4-BE49-F238E27FC236}">
                <a16:creationId xmlns:a16="http://schemas.microsoft.com/office/drawing/2014/main" id="{4ECE4E0F-8A5A-4A2B-A1A4-CB15CBDFDED7}"/>
              </a:ext>
            </a:extLst>
          </p:cNvPr>
          <p:cNvPicPr>
            <a:picLocks noChangeAspect="1"/>
          </p:cNvPicPr>
          <p:nvPr/>
        </p:nvPicPr>
        <p:blipFill>
          <a:blip r:embed="rId5"/>
          <a:stretch>
            <a:fillRect/>
          </a:stretch>
        </p:blipFill>
        <p:spPr>
          <a:xfrm>
            <a:off x="6096000" y="269363"/>
            <a:ext cx="6096000" cy="6096000"/>
          </a:xfrm>
          <a:prstGeom prst="rect">
            <a:avLst/>
          </a:prstGeom>
        </p:spPr>
      </p:pic>
    </p:spTree>
    <p:extLst>
      <p:ext uri="{BB962C8B-B14F-4D97-AF65-F5344CB8AC3E}">
        <p14:creationId xmlns:p14="http://schemas.microsoft.com/office/powerpoint/2010/main" val="415845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Placeholder 12" descr="A person standing on a sidewalk looking at his phone">
            <a:extLst>
              <a:ext uri="{FF2B5EF4-FFF2-40B4-BE49-F238E27FC236}">
                <a16:creationId xmlns:a16="http://schemas.microsoft.com/office/drawing/2014/main" id="{5AC4910C-C9A9-41E9-9252-939FB7AA008D}"/>
              </a:ext>
            </a:extLst>
          </p:cNvPr>
          <p:cNvPicPr>
            <a:picLocks noGrp="1" noChangeAspect="1"/>
          </p:cNvPicPr>
          <p:nvPr>
            <p:ph type="pic" sz="quarter" idx="10"/>
          </p:nvPr>
        </p:nvPicPr>
        <p:blipFill>
          <a:blip r:embed="rId3" cstate="screen">
            <a:extLst>
              <a:ext uri="{28A0092B-C50C-407E-A947-70E740481C1C}">
                <a14:useLocalDpi xmlns:a14="http://schemas.microsoft.com/office/drawing/2010/main"/>
              </a:ext>
            </a:extLst>
          </a:blip>
          <a:srcRect/>
          <a:stretch>
            <a:fillRect/>
          </a:stretch>
        </p:blipFill>
        <p:spPr/>
      </p:pic>
      <p:sp>
        <p:nvSpPr>
          <p:cNvPr id="20" name="Rectangle 19">
            <a:extLst>
              <a:ext uri="{FF2B5EF4-FFF2-40B4-BE49-F238E27FC236}">
                <a16:creationId xmlns:a16="http://schemas.microsoft.com/office/drawing/2014/main" id="{5159E9FA-E2FE-4ED3-AF77-6A386F661A9D}"/>
              </a:ext>
              <a:ext uri="{C183D7F6-B498-43B3-948B-1728B52AA6E4}">
                <adec:decorative xmlns:adec="http://schemas.microsoft.com/office/drawing/2017/decorative" val="1"/>
              </a:ext>
            </a:extLst>
          </p:cNvPr>
          <p:cNvSpPr/>
          <p:nvPr/>
        </p:nvSpPr>
        <p:spPr bwMode="gray">
          <a:xfrm>
            <a:off x="432000" y="0"/>
            <a:ext cx="11760000" cy="6365363"/>
          </a:xfrm>
          <a:prstGeom prst="rect">
            <a:avLst/>
          </a:prstGeom>
          <a:gradFill>
            <a:gsLst>
              <a:gs pos="36000">
                <a:schemeClr val="tx1">
                  <a:alpha val="4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AFED906-603E-4575-A8EB-18849F6201A6}"/>
              </a:ext>
              <a:ext uri="{C183D7F6-B498-43B3-948B-1728B52AA6E4}">
                <adec:decorative xmlns:adec="http://schemas.microsoft.com/office/drawing/2017/decorative" val="1"/>
              </a:ext>
            </a:extLst>
          </p:cNvPr>
          <p:cNvSpPr/>
          <p:nvPr/>
        </p:nvSpPr>
        <p:spPr>
          <a:xfrm>
            <a:off x="0" y="1"/>
            <a:ext cx="432001" cy="636536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80727" y="676275"/>
            <a:ext cx="8293939" cy="4088325"/>
          </a:xfrm>
        </p:spPr>
        <p:txBody>
          <a:bodyPr/>
          <a:lstStyle/>
          <a:p>
            <a:r>
              <a:rPr lang="en-US" sz="8800" dirty="0"/>
              <a:t>How many of you has savings?</a:t>
            </a:r>
          </a:p>
        </p:txBody>
      </p:sp>
      <p:cxnSp>
        <p:nvCxnSpPr>
          <p:cNvPr id="15" name="Straight Connector 14">
            <a:extLst>
              <a:ext uri="{FF2B5EF4-FFF2-40B4-BE49-F238E27FC236}">
                <a16:creationId xmlns:a16="http://schemas.microsoft.com/office/drawing/2014/main" id="{642D433C-2521-498F-AEB8-751A77CDE32F}"/>
              </a:ext>
              <a:ext uri="{C183D7F6-B498-43B3-948B-1728B52AA6E4}">
                <adec:decorative xmlns:adec="http://schemas.microsoft.com/office/drawing/2017/decorative" val="1"/>
              </a:ext>
            </a:extLst>
          </p:cNvPr>
          <p:cNvCxnSpPr>
            <a:cxnSpLocks/>
          </p:cNvCxnSpPr>
          <p:nvPr/>
        </p:nvCxnSpPr>
        <p:spPr bwMode="gray">
          <a:xfrm>
            <a:off x="680728" y="4876800"/>
            <a:ext cx="5187750"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7" name="Slide Number Placeholder 6">
            <a:extLst>
              <a:ext uri="{FF2B5EF4-FFF2-40B4-BE49-F238E27FC236}">
                <a16:creationId xmlns:a16="http://schemas.microsoft.com/office/drawing/2014/main" id="{B89EE55C-A9E7-4073-8406-46103DF6ABBC}"/>
              </a:ext>
            </a:extLst>
          </p:cNvPr>
          <p:cNvSpPr>
            <a:spLocks noGrp="1"/>
          </p:cNvSpPr>
          <p:nvPr>
            <p:ph type="sldNum" sz="quarter" idx="12"/>
          </p:nvPr>
        </p:nvSpPr>
        <p:spPr/>
        <p:txBody>
          <a:bodyPr/>
          <a:lstStyle/>
          <a:p>
            <a:fld id="{4B73C415-D670-4716-A5EC-CC4D52CA2BAC}" type="slidenum">
              <a:rPr lang="en-US" smtClean="0"/>
              <a:pPr/>
              <a:t>6</a:t>
            </a:fld>
            <a:endParaRPr lang="en-US" dirty="0"/>
          </a:p>
        </p:txBody>
      </p:sp>
    </p:spTree>
    <p:extLst>
      <p:ext uri="{BB962C8B-B14F-4D97-AF65-F5344CB8AC3E}">
        <p14:creationId xmlns:p14="http://schemas.microsoft.com/office/powerpoint/2010/main" val="28368944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Placeholder 8" descr="A person wearing a suit and tie&#10;&#10;Description automatically generated">
            <a:extLst>
              <a:ext uri="{FF2B5EF4-FFF2-40B4-BE49-F238E27FC236}">
                <a16:creationId xmlns:a16="http://schemas.microsoft.com/office/drawing/2014/main" id="{AB049991-9E03-418D-9386-D64DAD62D74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0771" b="10771"/>
          <a:stretch>
            <a:fillRect/>
          </a:stretch>
        </p:blipFill>
        <p:spPr/>
      </p:pic>
      <p:sp>
        <p:nvSpPr>
          <p:cNvPr id="31" name="Rectangle 30">
            <a:extLst>
              <a:ext uri="{FF2B5EF4-FFF2-40B4-BE49-F238E27FC236}">
                <a16:creationId xmlns:a16="http://schemas.microsoft.com/office/drawing/2014/main" id="{F6A60A77-3CD9-2340-9CBF-AB127828C253}"/>
              </a:ext>
              <a:ext uri="{C183D7F6-B498-43B3-948B-1728B52AA6E4}">
                <adec:decorative xmlns:adec="http://schemas.microsoft.com/office/drawing/2017/decorative" val="1"/>
              </a:ext>
            </a:extLst>
          </p:cNvPr>
          <p:cNvSpPr/>
          <p:nvPr/>
        </p:nvSpPr>
        <p:spPr>
          <a:xfrm>
            <a:off x="432000" y="1490133"/>
            <a:ext cx="11760000" cy="6365363"/>
          </a:xfrm>
          <a:prstGeom prst="rect">
            <a:avLst/>
          </a:prstGeom>
          <a:gradFill>
            <a:gsLst>
              <a:gs pos="36000">
                <a:schemeClr val="tx1">
                  <a:alpha val="4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2AFED906-603E-4575-A8EB-18849F6201A6}"/>
              </a:ext>
              <a:ext uri="{C183D7F6-B498-43B3-948B-1728B52AA6E4}">
                <adec:decorative xmlns:adec="http://schemas.microsoft.com/office/drawing/2017/decorative" val="1"/>
              </a:ext>
            </a:extLst>
          </p:cNvPr>
          <p:cNvSpPr/>
          <p:nvPr/>
        </p:nvSpPr>
        <p:spPr>
          <a:xfrm>
            <a:off x="0" y="1"/>
            <a:ext cx="432001" cy="6365362"/>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68F2B1-EF8F-4772-ADA1-4195B20EBA74}"/>
              </a:ext>
            </a:extLst>
          </p:cNvPr>
          <p:cNvSpPr>
            <a:spLocks noGrp="1"/>
          </p:cNvSpPr>
          <p:nvPr>
            <p:ph type="ctrTitle"/>
          </p:nvPr>
        </p:nvSpPr>
        <p:spPr bwMode="gray">
          <a:xfrm>
            <a:off x="680727" y="1241778"/>
            <a:ext cx="6848961" cy="3522822"/>
          </a:xfrm>
        </p:spPr>
        <p:txBody>
          <a:bodyPr/>
          <a:lstStyle/>
          <a:p>
            <a:r>
              <a:rPr lang="en-US" sz="6600" dirty="0"/>
              <a:t>10 Reasons Why You Can’t Save Money</a:t>
            </a:r>
          </a:p>
        </p:txBody>
      </p:sp>
      <p:cxnSp>
        <p:nvCxnSpPr>
          <p:cNvPr id="15" name="Straight Connector 14">
            <a:extLst>
              <a:ext uri="{FF2B5EF4-FFF2-40B4-BE49-F238E27FC236}">
                <a16:creationId xmlns:a16="http://schemas.microsoft.com/office/drawing/2014/main" id="{642D433C-2521-498F-AEB8-751A77CDE32F}"/>
              </a:ext>
              <a:ext uri="{C183D7F6-B498-43B3-948B-1728B52AA6E4}">
                <adec:decorative xmlns:adec="http://schemas.microsoft.com/office/drawing/2017/decorative" val="1"/>
              </a:ext>
            </a:extLst>
          </p:cNvPr>
          <p:cNvCxnSpPr>
            <a:cxnSpLocks/>
          </p:cNvCxnSpPr>
          <p:nvPr/>
        </p:nvCxnSpPr>
        <p:spPr bwMode="gray">
          <a:xfrm>
            <a:off x="680728" y="4876800"/>
            <a:ext cx="5187750"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565124A8-7554-4DB8-896F-F9946B9CF1F9}"/>
              </a:ext>
            </a:extLst>
          </p:cNvPr>
          <p:cNvSpPr>
            <a:spLocks noGrp="1"/>
          </p:cNvSpPr>
          <p:nvPr>
            <p:ph type="subTitle" idx="1"/>
          </p:nvPr>
        </p:nvSpPr>
        <p:spPr bwMode="gray"/>
        <p:txBody>
          <a:bodyPr/>
          <a:lstStyle/>
          <a:p>
            <a:endParaRPr lang="en-US" dirty="0"/>
          </a:p>
        </p:txBody>
      </p:sp>
      <p:sp>
        <p:nvSpPr>
          <p:cNvPr id="7" name="Slide Number Placeholder 6">
            <a:extLst>
              <a:ext uri="{FF2B5EF4-FFF2-40B4-BE49-F238E27FC236}">
                <a16:creationId xmlns:a16="http://schemas.microsoft.com/office/drawing/2014/main" id="{B89EE55C-A9E7-4073-8406-46103DF6ABBC}"/>
              </a:ext>
            </a:extLst>
          </p:cNvPr>
          <p:cNvSpPr>
            <a:spLocks noGrp="1"/>
          </p:cNvSpPr>
          <p:nvPr>
            <p:ph type="sldNum" sz="quarter" idx="12"/>
          </p:nvPr>
        </p:nvSpPr>
        <p:spPr/>
        <p:txBody>
          <a:bodyPr/>
          <a:lstStyle/>
          <a:p>
            <a:fld id="{4B73C415-D670-4716-A5EC-CC4D52CA2BAC}" type="slidenum">
              <a:rPr lang="en-US" smtClean="0"/>
              <a:pPr/>
              <a:t>7</a:t>
            </a:fld>
            <a:endParaRPr lang="en-US" dirty="0"/>
          </a:p>
        </p:txBody>
      </p:sp>
    </p:spTree>
    <p:extLst>
      <p:ext uri="{BB962C8B-B14F-4D97-AF65-F5344CB8AC3E}">
        <p14:creationId xmlns:p14="http://schemas.microsoft.com/office/powerpoint/2010/main" val="3286716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wrist with a smart watch">
            <a:extLst>
              <a:ext uri="{FF2B5EF4-FFF2-40B4-BE49-F238E27FC236}">
                <a16:creationId xmlns:a16="http://schemas.microsoft.com/office/drawing/2014/main" id="{8B618502-6263-424A-824A-C269440BC60D}"/>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32000" y="0"/>
            <a:ext cx="5472000" cy="4388584"/>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gray"/>
        <p:txBody>
          <a:bodyPr/>
          <a:lstStyle/>
          <a:p>
            <a:r>
              <a:rPr lang="en-US" dirty="0"/>
              <a:t>Lifestyle</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45C2AA0-B6AD-4776-9EEB-15A158A35DAD}"/>
              </a:ext>
            </a:extLst>
          </p:cNvPr>
          <p:cNvSpPr/>
          <p:nvPr/>
        </p:nvSpPr>
        <p:spPr>
          <a:xfrm>
            <a:off x="6415200" y="632556"/>
            <a:ext cx="5472000" cy="5078313"/>
          </a:xfrm>
          <a:prstGeom prst="rect">
            <a:avLst/>
          </a:prstGeom>
        </p:spPr>
        <p:txBody>
          <a:bodyPr wrap="square">
            <a:spAutoFit/>
          </a:bodyPr>
          <a:lstStyle/>
          <a:p>
            <a:pPr marL="1143000" indent="-1143000">
              <a:buAutoNum type="arabicPeriod"/>
            </a:pPr>
            <a:r>
              <a:rPr lang="en-US" sz="5400" dirty="0"/>
              <a:t>You keep upgrading your lifestyle</a:t>
            </a:r>
          </a:p>
          <a:p>
            <a:pPr marL="1143000" indent="-1143000">
              <a:buAutoNum type="arabicPeriod"/>
            </a:pPr>
            <a:endParaRPr lang="en-US" sz="5400" dirty="0"/>
          </a:p>
          <a:p>
            <a:pPr marL="1143000" indent="-1143000">
              <a:buAutoNum type="arabicPeriod"/>
            </a:pPr>
            <a:r>
              <a:rPr lang="en-US" sz="5400" dirty="0"/>
              <a:t>You procrastinate</a:t>
            </a:r>
          </a:p>
        </p:txBody>
      </p:sp>
    </p:spTree>
    <p:extLst>
      <p:ext uri="{BB962C8B-B14F-4D97-AF65-F5344CB8AC3E}">
        <p14:creationId xmlns:p14="http://schemas.microsoft.com/office/powerpoint/2010/main" val="5909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xEl>
                                              <p:pRg st="2" end="2"/>
                                            </p:txEl>
                                          </p:spTgt>
                                        </p:tgtEl>
                                        <p:attrNameLst>
                                          <p:attrName>style.visibility</p:attrName>
                                        </p:attrNameLst>
                                      </p:cBhvr>
                                      <p:to>
                                        <p:strVal val="visible"/>
                                      </p:to>
                                    </p:set>
                                    <p:animEffect transition="in" filter="fade">
                                      <p:cBhvr>
                                        <p:cTn id="12" dur="500"/>
                                        <p:tgtEl>
                                          <p:spTgt spid="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Placeholder 23" descr="A wrist with a smart watch">
            <a:extLst>
              <a:ext uri="{FF2B5EF4-FFF2-40B4-BE49-F238E27FC236}">
                <a16:creationId xmlns:a16="http://schemas.microsoft.com/office/drawing/2014/main" id="{8B618502-6263-424A-824A-C269440BC60D}"/>
              </a:ext>
            </a:extLst>
          </p:cNvPr>
          <p:cNvPicPr>
            <a:picLocks noGrp="1" noChangeAspect="1"/>
          </p:cNvPicPr>
          <p:nvPr>
            <p:ph type="pic" sz="quarter" idx="12"/>
          </p:nvPr>
        </p:nvPicPr>
        <p:blipFill rotWithShape="1">
          <a:blip r:embed="rId3" cstate="screen">
            <a:extLst>
              <a:ext uri="{28A0092B-C50C-407E-A947-70E740481C1C}">
                <a14:useLocalDpi xmlns:a14="http://schemas.microsoft.com/office/drawing/2010/main"/>
              </a:ext>
            </a:extLst>
          </a:blip>
          <a:srcRect/>
          <a:stretch/>
        </p:blipFill>
        <p:spPr>
          <a:xfrm>
            <a:off x="432000" y="0"/>
            <a:ext cx="5472000" cy="4388584"/>
          </a:xfrm>
        </p:spPr>
      </p:pic>
      <p:sp>
        <p:nvSpPr>
          <p:cNvPr id="5" name="Title 4">
            <a:extLst>
              <a:ext uri="{FF2B5EF4-FFF2-40B4-BE49-F238E27FC236}">
                <a16:creationId xmlns:a16="http://schemas.microsoft.com/office/drawing/2014/main" id="{F58C420A-3AEC-4BE5-BD90-C854A306696C}"/>
              </a:ext>
            </a:extLst>
          </p:cNvPr>
          <p:cNvSpPr>
            <a:spLocks noGrp="1"/>
          </p:cNvSpPr>
          <p:nvPr>
            <p:ph type="title"/>
          </p:nvPr>
        </p:nvSpPr>
        <p:spPr bwMode="gray"/>
        <p:txBody>
          <a:bodyPr/>
          <a:lstStyle/>
          <a:p>
            <a:r>
              <a:rPr lang="en-US" dirty="0"/>
              <a:t>Lifestyle</a:t>
            </a:r>
          </a:p>
        </p:txBody>
      </p:sp>
      <p:cxnSp>
        <p:nvCxnSpPr>
          <p:cNvPr id="12" name="Straight Connector 11">
            <a:extLst>
              <a:ext uri="{FF2B5EF4-FFF2-40B4-BE49-F238E27FC236}">
                <a16:creationId xmlns:a16="http://schemas.microsoft.com/office/drawing/2014/main" id="{3E48293B-B086-4048-863C-47E7C47880A1}"/>
              </a:ext>
              <a:ext uri="{C183D7F6-B498-43B3-948B-1728B52AA6E4}">
                <adec:decorative xmlns:adec="http://schemas.microsoft.com/office/drawing/2017/decorative" val="1"/>
              </a:ext>
            </a:extLst>
          </p:cNvPr>
          <p:cNvCxnSpPr>
            <a:cxnSpLocks/>
          </p:cNvCxnSpPr>
          <p:nvPr/>
        </p:nvCxnSpPr>
        <p:spPr bwMode="gray">
          <a:xfrm>
            <a:off x="680728" y="5491163"/>
            <a:ext cx="4974545" cy="0"/>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045C2AA0-B6AD-4776-9EEB-15A158A35DAD}"/>
              </a:ext>
            </a:extLst>
          </p:cNvPr>
          <p:cNvSpPr/>
          <p:nvPr/>
        </p:nvSpPr>
        <p:spPr>
          <a:xfrm>
            <a:off x="6415200" y="632556"/>
            <a:ext cx="5472000" cy="4247317"/>
          </a:xfrm>
          <a:prstGeom prst="rect">
            <a:avLst/>
          </a:prstGeom>
        </p:spPr>
        <p:txBody>
          <a:bodyPr wrap="square">
            <a:spAutoFit/>
          </a:bodyPr>
          <a:lstStyle/>
          <a:p>
            <a:r>
              <a:rPr lang="en-US" sz="5400" dirty="0"/>
              <a:t>3. You think saving is lame</a:t>
            </a:r>
          </a:p>
          <a:p>
            <a:endParaRPr lang="en-US" sz="5400" dirty="0"/>
          </a:p>
          <a:p>
            <a:r>
              <a:rPr lang="en-US" sz="5400" dirty="0"/>
              <a:t>4. You’re afraid of money</a:t>
            </a:r>
          </a:p>
        </p:txBody>
      </p:sp>
      <p:pic>
        <p:nvPicPr>
          <p:cNvPr id="1026" name="Picture 2" descr="Women with shopping bags">
            <a:extLst>
              <a:ext uri="{FF2B5EF4-FFF2-40B4-BE49-F238E27FC236}">
                <a16:creationId xmlns:a16="http://schemas.microsoft.com/office/drawing/2014/main" id="{ABC7392E-7944-40CD-B543-7D4A5149249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319" r="33333"/>
          <a:stretch/>
        </p:blipFill>
        <p:spPr bwMode="auto">
          <a:xfrm>
            <a:off x="431998" y="11804"/>
            <a:ext cx="5472001" cy="684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04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animEffect transition="in" filter="fade">
                                      <p:cBhvr>
                                        <p:cTn id="7" dur="500"/>
                                        <p:tgtEl>
                                          <p:spTgt spid="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5">
                                            <p:txEl>
                                              <p:pRg st="2" end="2"/>
                                            </p:txEl>
                                          </p:spTgt>
                                        </p:tgtEl>
                                        <p:attrNameLst>
                                          <p:attrName>style.visibility</p:attrName>
                                        </p:attrNameLst>
                                      </p:cBhvr>
                                      <p:to>
                                        <p:strVal val="visible"/>
                                      </p:to>
                                    </p:set>
                                    <p:animEffect transition="in" filter="fade">
                                      <p:cBhvr>
                                        <p:cTn id="12" dur="500"/>
                                        <p:tgtEl>
                                          <p:spTgt spid="4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6E3E58C-5E8A-4781-9921-C2B23BC09EB2}">
  <ds:schemaRefs>
    <ds:schemaRef ds:uri="http://schemas.microsoft.com/sharepoint/v3/contenttype/forms"/>
  </ds:schemaRefs>
</ds:datastoreItem>
</file>

<file path=customXml/itemProps2.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9C0BFDF-D948-4F4A-854E-477525F5779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pitch deck</Template>
  <TotalTime>0</TotalTime>
  <Words>3444</Words>
  <Application>Microsoft Office PowerPoint</Application>
  <PresentationFormat>Widescreen</PresentationFormat>
  <Paragraphs>214</Paragraphs>
  <Slides>20</Slides>
  <Notes>19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Arial Black</vt:lpstr>
      <vt:lpstr>Calibri</vt:lpstr>
      <vt:lpstr>Tahoma</vt:lpstr>
      <vt:lpstr>Times New Roman</vt:lpstr>
      <vt:lpstr>Office Theme</vt:lpstr>
      <vt:lpstr>Saving Mechanism</vt:lpstr>
      <vt:lpstr>About Me</vt:lpstr>
      <vt:lpstr>How many of you has savings?</vt:lpstr>
      <vt:lpstr>Philippines's Gross Savings Rate</vt:lpstr>
      <vt:lpstr>Filipinos good short-term savers, but rank high in debt – poll</vt:lpstr>
      <vt:lpstr>How many of you has savings?</vt:lpstr>
      <vt:lpstr>10 Reasons Why You Can’t Save Money</vt:lpstr>
      <vt:lpstr>Lifestyle</vt:lpstr>
      <vt:lpstr>Lifestyle</vt:lpstr>
      <vt:lpstr>Lifestyle</vt:lpstr>
      <vt:lpstr>PowerPoint Presentation</vt:lpstr>
      <vt:lpstr>PowerPoint Presentation</vt:lpstr>
      <vt:lpstr>What does the bible say about saving money?</vt:lpstr>
      <vt:lpstr>PowerPoint Presentation</vt:lpstr>
      <vt:lpstr>PowerPoint Presentation</vt:lpstr>
      <vt:lpstr>PowerPoint Presentation</vt:lpstr>
      <vt:lpstr>PowerPoint Presentation</vt:lpstr>
      <vt:lpstr>Budget Rule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2020-01-31T22:19:55Z</dcterms:created>
  <dcterms:modified xsi:type="dcterms:W3CDTF">2020-02-01T00:26:17Z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